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60" r:id="rId2"/>
    <p:sldId id="268" r:id="rId3"/>
    <p:sldId id="272" r:id="rId4"/>
    <p:sldId id="274" r:id="rId5"/>
    <p:sldId id="269" r:id="rId6"/>
    <p:sldId id="275" r:id="rId7"/>
    <p:sldId id="261" r:id="rId8"/>
    <p:sldId id="265" r:id="rId9"/>
    <p:sldId id="262" r:id="rId10"/>
    <p:sldId id="280" r:id="rId11"/>
    <p:sldId id="283" r:id="rId12"/>
    <p:sldId id="263" r:id="rId13"/>
    <p:sldId id="281" r:id="rId14"/>
    <p:sldId id="264" r:id="rId15"/>
    <p:sldId id="278" r:id="rId16"/>
    <p:sldId id="279" r:id="rId17"/>
    <p:sldId id="282" r:id="rId18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E7E"/>
    <a:srgbClr val="CB3536"/>
    <a:srgbClr val="66AB8D"/>
    <a:srgbClr val="1019FF"/>
    <a:srgbClr val="FFD800"/>
    <a:srgbClr val="FF9626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00"/>
    <p:restoredTop sz="94737"/>
  </p:normalViewPr>
  <p:slideViewPr>
    <p:cSldViewPr snapToGrid="0" showGuides="1">
      <p:cViewPr>
        <p:scale>
          <a:sx n="298" d="100"/>
          <a:sy n="298" d="100"/>
        </p:scale>
        <p:origin x="-416" y="-2480"/>
      </p:cViewPr>
      <p:guideLst>
        <p:guide orient="horz" pos="18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3.png>
</file>

<file path=ppt/media/image3.png>
</file>

<file path=ppt/media/image4.png>
</file>

<file path=ppt/media/image6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6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10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2515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02/07/2024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13" Type="http://schemas.openxmlformats.org/officeDocument/2006/relationships/image" Target="../media/image24.emf"/><Relationship Id="rId18" Type="http://schemas.openxmlformats.org/officeDocument/2006/relationships/image" Target="../media/image29.emf"/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12" Type="http://schemas.openxmlformats.org/officeDocument/2006/relationships/image" Target="../media/image23.emf"/><Relationship Id="rId17" Type="http://schemas.openxmlformats.org/officeDocument/2006/relationships/image" Target="../media/image28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emf"/><Relationship Id="rId11" Type="http://schemas.openxmlformats.org/officeDocument/2006/relationships/image" Target="../media/image22.emf"/><Relationship Id="rId5" Type="http://schemas.openxmlformats.org/officeDocument/2006/relationships/image" Target="../media/image16.emf"/><Relationship Id="rId15" Type="http://schemas.openxmlformats.org/officeDocument/2006/relationships/image" Target="../media/image26.emf"/><Relationship Id="rId10" Type="http://schemas.openxmlformats.org/officeDocument/2006/relationships/image" Target="../media/image21.emf"/><Relationship Id="rId4" Type="http://schemas.openxmlformats.org/officeDocument/2006/relationships/image" Target="../media/image15.emf"/><Relationship Id="rId9" Type="http://schemas.openxmlformats.org/officeDocument/2006/relationships/image" Target="../media/image20.emf"/><Relationship Id="rId14" Type="http://schemas.openxmlformats.org/officeDocument/2006/relationships/image" Target="../media/image2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0.emf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0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39.emf"/><Relationship Id="rId4" Type="http://schemas.openxmlformats.org/officeDocument/2006/relationships/oleObject" Target="../embeddings/oleObject2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41.emf"/><Relationship Id="rId7" Type="http://schemas.openxmlformats.org/officeDocument/2006/relationships/oleObject" Target="../embeddings/oleObject2.bin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emf"/><Relationship Id="rId5" Type="http://schemas.openxmlformats.org/officeDocument/2006/relationships/image" Target="../media/image43.emf"/><Relationship Id="rId10" Type="http://schemas.openxmlformats.org/officeDocument/2006/relationships/image" Target="../media/image45.emf"/><Relationship Id="rId4" Type="http://schemas.openxmlformats.org/officeDocument/2006/relationships/image" Target="../media/image42.emf"/><Relationship Id="rId9" Type="http://schemas.openxmlformats.org/officeDocument/2006/relationships/oleObject" Target="../embeddings/oleObject4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13" Type="http://schemas.openxmlformats.org/officeDocument/2006/relationships/image" Target="../media/image57.emf"/><Relationship Id="rId3" Type="http://schemas.openxmlformats.org/officeDocument/2006/relationships/image" Target="../media/image47.emf"/><Relationship Id="rId7" Type="http://schemas.openxmlformats.org/officeDocument/2006/relationships/image" Target="../media/image51.emf"/><Relationship Id="rId12" Type="http://schemas.openxmlformats.org/officeDocument/2006/relationships/image" Target="../media/image56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emf"/><Relationship Id="rId11" Type="http://schemas.openxmlformats.org/officeDocument/2006/relationships/image" Target="../media/image55.emf"/><Relationship Id="rId5" Type="http://schemas.openxmlformats.org/officeDocument/2006/relationships/image" Target="../media/image49.emf"/><Relationship Id="rId15" Type="http://schemas.openxmlformats.org/officeDocument/2006/relationships/image" Target="../media/image59.emf"/><Relationship Id="rId10" Type="http://schemas.openxmlformats.org/officeDocument/2006/relationships/image" Target="../media/image54.emf"/><Relationship Id="rId4" Type="http://schemas.openxmlformats.org/officeDocument/2006/relationships/image" Target="../media/image48.emf"/><Relationship Id="rId9" Type="http://schemas.openxmlformats.org/officeDocument/2006/relationships/image" Target="../media/image53.emf"/><Relationship Id="rId14" Type="http://schemas.openxmlformats.org/officeDocument/2006/relationships/image" Target="../media/image5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/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4937974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4937974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4937974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4946610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4946610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2366" y="5993458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7268" y="5993458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67817" y="6398728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00238C98-0DA3-B062-F9D7-07BA60011C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5754" y="4946610"/>
            <a:ext cx="388473" cy="87719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B124D40-F351-7F6C-F3F1-8A6F5FA86B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1656" y="4946610"/>
            <a:ext cx="664161" cy="87719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229E3D0-D61F-BFF5-F64D-C24E814352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1817" y="4943290"/>
            <a:ext cx="576441" cy="877194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101ED73-C24A-C646-A1B0-4F58B1AA039B}"/>
              </a:ext>
            </a:extLst>
          </p:cNvPr>
          <p:cNvCxnSpPr>
            <a:cxnSpLocks/>
          </p:cNvCxnSpPr>
          <p:nvPr/>
        </p:nvCxnSpPr>
        <p:spPr>
          <a:xfrm>
            <a:off x="6975635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D404D53-E99E-497D-1F75-4D9EEEA68DC1}"/>
              </a:ext>
            </a:extLst>
          </p:cNvPr>
          <p:cNvCxnSpPr>
            <a:cxnSpLocks/>
          </p:cNvCxnSpPr>
          <p:nvPr/>
        </p:nvCxnSpPr>
        <p:spPr>
          <a:xfrm>
            <a:off x="8078588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73704" y="5938575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5756832"/>
            <a:ext cx="5212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96613" y="5385517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73704" y="4932048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674004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28764" y="5371244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5805712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082301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371244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1063487" y="-2701447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1063487" y="388315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10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8EDB4D-5FB1-D4A6-4CF8-E52039D9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261" y="1793249"/>
            <a:ext cx="388473" cy="877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C10424-2D8F-CF31-3160-83A7E03B9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163" y="1793249"/>
            <a:ext cx="664161" cy="877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5659CB-BB8B-035D-B97F-D5B236498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792" y="1793249"/>
            <a:ext cx="576441" cy="87719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1B5BE1D-96E2-4E37-5A83-53B611900D22}"/>
              </a:ext>
            </a:extLst>
          </p:cNvPr>
          <p:cNvCxnSpPr>
            <a:cxnSpLocks/>
          </p:cNvCxnSpPr>
          <p:nvPr/>
        </p:nvCxnSpPr>
        <p:spPr>
          <a:xfrm>
            <a:off x="3694267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6532EE-B0DA-93F2-3F1D-2D4EE1FFE2B2}"/>
              </a:ext>
            </a:extLst>
          </p:cNvPr>
          <p:cNvCxnSpPr>
            <a:cxnSpLocks/>
          </p:cNvCxnSpPr>
          <p:nvPr/>
        </p:nvCxnSpPr>
        <p:spPr>
          <a:xfrm>
            <a:off x="4826095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291CEC4-3F76-D22E-D3A8-9CCD16DC1BBC}"/>
              </a:ext>
            </a:extLst>
          </p:cNvPr>
          <p:cNvSpPr txBox="1"/>
          <p:nvPr/>
        </p:nvSpPr>
        <p:spPr>
          <a:xfrm>
            <a:off x="5084263" y="5050042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000" dirty="0"/>
              <a:t>Diphenolase</a:t>
            </a:r>
          </a:p>
          <a:p>
            <a:pPr algn="ctr"/>
            <a:r>
              <a:rPr lang="en-DK" sz="1000" dirty="0"/>
              <a:t>(2e</a:t>
            </a:r>
            <a:r>
              <a:rPr lang="en-DK" sz="1000" baseline="30000" dirty="0"/>
              <a:t>-</a:t>
            </a:r>
            <a:r>
              <a:rPr lang="en-DK" sz="1000" dirty="0"/>
              <a:t> oxidation)</a:t>
            </a:r>
            <a:endParaRPr lang="en-DK" sz="1000" baseline="30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60D36-A8F8-4FC4-E5BE-4A4677CBD44F}"/>
              </a:ext>
            </a:extLst>
          </p:cNvPr>
          <p:cNvSpPr txBox="1"/>
          <p:nvPr/>
        </p:nvSpPr>
        <p:spPr>
          <a:xfrm>
            <a:off x="4072236" y="5050042"/>
            <a:ext cx="1154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000" dirty="0"/>
              <a:t>Monophenolase</a:t>
            </a:r>
          </a:p>
          <a:p>
            <a:pPr algn="ctr"/>
            <a:r>
              <a:rPr lang="en-DK" sz="1000" dirty="0"/>
              <a:t>(Monooxygenase)</a:t>
            </a:r>
            <a:endParaRPr lang="en-DK" sz="1000" baseline="30000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D3C0C19C-9530-A78C-CC00-D41489743EDF}"/>
              </a:ext>
            </a:extLst>
          </p:cNvPr>
          <p:cNvSpPr/>
          <p:nvPr/>
        </p:nvSpPr>
        <p:spPr>
          <a:xfrm rot="16200000">
            <a:off x="5771478" y="4276341"/>
            <a:ext cx="243018" cy="1304384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6D268221-E2E8-77CE-7200-2CD796C20BC5}"/>
              </a:ext>
            </a:extLst>
          </p:cNvPr>
          <p:cNvSpPr/>
          <p:nvPr/>
        </p:nvSpPr>
        <p:spPr>
          <a:xfrm rot="16200000">
            <a:off x="4527969" y="4327819"/>
            <a:ext cx="243018" cy="1182632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4DFD96-8D58-414C-DDE5-1C24D35BB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677" y="3698608"/>
            <a:ext cx="3060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13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BDE0B-D3A4-2397-3A4C-E4D6509E5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07" t="8949" r="60534" b="7186"/>
          <a:stretch/>
        </p:blipFill>
        <p:spPr>
          <a:xfrm>
            <a:off x="891822" y="395111"/>
            <a:ext cx="2235200" cy="3702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132A63-C586-1735-CC8E-A4326F254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71" t="9716" r="53491" b="55127"/>
          <a:stretch/>
        </p:blipFill>
        <p:spPr>
          <a:xfrm>
            <a:off x="3222978" y="598312"/>
            <a:ext cx="281935" cy="1140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AA3FA3-E8C1-2F31-D84D-02D935838A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82" t="7159" r="35843" b="6036"/>
          <a:stretch/>
        </p:blipFill>
        <p:spPr>
          <a:xfrm>
            <a:off x="4549422" y="349956"/>
            <a:ext cx="2314222" cy="3832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9066C-859A-495A-52E0-7CBAF2F88A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280" t="10206" r="36736" b="6044"/>
          <a:stretch/>
        </p:blipFill>
        <p:spPr>
          <a:xfrm>
            <a:off x="7908153" y="1672492"/>
            <a:ext cx="2408155" cy="36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4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6052C9-5E07-977D-6008-DDF81E4BB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57" t="13836" r="29648" b="76536"/>
          <a:stretch/>
        </p:blipFill>
        <p:spPr>
          <a:xfrm>
            <a:off x="1255986" y="3996559"/>
            <a:ext cx="762537" cy="2671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CB5AA6-D9CC-91A2-33EF-2740517C4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71" t="12615" r="48263" b="10552"/>
          <a:stretch/>
        </p:blipFill>
        <p:spPr>
          <a:xfrm>
            <a:off x="1255986" y="977462"/>
            <a:ext cx="2002635" cy="30190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BC094E-A873-B3C1-8596-8FDC7A2A0105}"/>
              </a:ext>
            </a:extLst>
          </p:cNvPr>
          <p:cNvSpPr txBox="1"/>
          <p:nvPr/>
        </p:nvSpPr>
        <p:spPr>
          <a:xfrm>
            <a:off x="1991289" y="925416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1</a:t>
            </a:r>
            <a:endParaRPr lang="en-DK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A04322-3850-52B2-D03F-1AAD7DCF525C}"/>
              </a:ext>
            </a:extLst>
          </p:cNvPr>
          <p:cNvSpPr txBox="1"/>
          <p:nvPr/>
        </p:nvSpPr>
        <p:spPr>
          <a:xfrm>
            <a:off x="1981265" y="119749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2</a:t>
            </a:r>
            <a:endParaRPr lang="en-DK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04BD76-D2BE-8C88-0F33-C828AADB05C2}"/>
              </a:ext>
            </a:extLst>
          </p:cNvPr>
          <p:cNvSpPr txBox="1"/>
          <p:nvPr/>
        </p:nvSpPr>
        <p:spPr>
          <a:xfrm>
            <a:off x="1991289" y="1796082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3</a:t>
            </a:r>
            <a:endParaRPr lang="en-DK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C49443-A01E-DB52-05D8-A16A8A796E3D}"/>
              </a:ext>
            </a:extLst>
          </p:cNvPr>
          <p:cNvSpPr txBox="1"/>
          <p:nvPr/>
        </p:nvSpPr>
        <p:spPr>
          <a:xfrm>
            <a:off x="1991289" y="245852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4</a:t>
            </a:r>
            <a:endParaRPr lang="en-DK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29266A-26CB-AE43-A067-3CAC2F031FB5}"/>
              </a:ext>
            </a:extLst>
          </p:cNvPr>
          <p:cNvSpPr txBox="1"/>
          <p:nvPr/>
        </p:nvSpPr>
        <p:spPr>
          <a:xfrm>
            <a:off x="1981265" y="3290500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5</a:t>
            </a:r>
            <a:endParaRPr lang="en-DK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FDC95C-416B-65E2-2EA2-663D3A52B3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383" t="5542" r="41083" b="5035"/>
          <a:stretch/>
        </p:blipFill>
        <p:spPr>
          <a:xfrm>
            <a:off x="5667090" y="880353"/>
            <a:ext cx="2450998" cy="3948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C5E81B-1EE4-75F7-4EBE-E8418DFCE117}"/>
              </a:ext>
            </a:extLst>
          </p:cNvPr>
          <p:cNvSpPr txBox="1"/>
          <p:nvPr/>
        </p:nvSpPr>
        <p:spPr>
          <a:xfrm>
            <a:off x="3046199" y="3355588"/>
            <a:ext cx="202299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00" dirty="0"/>
              <a:t>x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8686BE1-073A-D4BF-9FFB-CCDE9230525C}"/>
              </a:ext>
            </a:extLst>
          </p:cNvPr>
          <p:cNvSpPr/>
          <p:nvPr/>
        </p:nvSpPr>
        <p:spPr>
          <a:xfrm>
            <a:off x="1290415" y="4242360"/>
            <a:ext cx="55548" cy="56175"/>
          </a:xfrm>
          <a:prstGeom prst="ellipse">
            <a:avLst/>
          </a:prstGeom>
          <a:noFill/>
          <a:ln w="3175">
            <a:solidFill>
              <a:srgbClr val="007E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A80949-8C7C-F283-B289-FEB2C59C4137}"/>
              </a:ext>
            </a:extLst>
          </p:cNvPr>
          <p:cNvSpPr txBox="1"/>
          <p:nvPr/>
        </p:nvSpPr>
        <p:spPr>
          <a:xfrm>
            <a:off x="1274877" y="4195033"/>
            <a:ext cx="954107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400" dirty="0"/>
              <a:t>Not active on S-type monophenols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1B6F87-6EB2-3B57-A957-2510BCF6989D}"/>
              </a:ext>
            </a:extLst>
          </p:cNvPr>
          <p:cNvSpPr/>
          <p:nvPr/>
        </p:nvSpPr>
        <p:spPr>
          <a:xfrm>
            <a:off x="1293262" y="4317846"/>
            <a:ext cx="55548" cy="56175"/>
          </a:xfrm>
          <a:prstGeom prst="ellipse">
            <a:avLst/>
          </a:prstGeom>
          <a:noFill/>
          <a:ln w="3175">
            <a:solidFill>
              <a:srgbClr val="007E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21F6F4-61BF-1C23-4C64-E56156608890}"/>
              </a:ext>
            </a:extLst>
          </p:cNvPr>
          <p:cNvSpPr txBox="1"/>
          <p:nvPr/>
        </p:nvSpPr>
        <p:spPr>
          <a:xfrm>
            <a:off x="1277724" y="4270519"/>
            <a:ext cx="962123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400" dirty="0"/>
              <a:t>Not tested on S-type monophenols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F78AF7-C9AF-EF52-E6C1-1605C0FCB0F6}"/>
              </a:ext>
            </a:extLst>
          </p:cNvPr>
          <p:cNvSpPr txBox="1"/>
          <p:nvPr/>
        </p:nvSpPr>
        <p:spPr>
          <a:xfrm>
            <a:off x="1215702" y="4182310"/>
            <a:ext cx="21352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500" dirty="0"/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305E66-4E47-4FB9-51B2-96AB165331CE}"/>
              </a:ext>
            </a:extLst>
          </p:cNvPr>
          <p:cNvSpPr txBox="1"/>
          <p:nvPr/>
        </p:nvSpPr>
        <p:spPr>
          <a:xfrm>
            <a:off x="3046198" y="983549"/>
            <a:ext cx="202299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3292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A2444D7-0D11-387A-03B0-562A5EA29F4B}"/>
              </a:ext>
            </a:extLst>
          </p:cNvPr>
          <p:cNvCxnSpPr/>
          <p:nvPr/>
        </p:nvCxnSpPr>
        <p:spPr>
          <a:xfrm>
            <a:off x="3207433" y="2129990"/>
            <a:ext cx="1068750" cy="61090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0FA962-2879-B09E-4191-59F02A96D2BC}"/>
              </a:ext>
            </a:extLst>
          </p:cNvPr>
          <p:cNvCxnSpPr/>
          <p:nvPr/>
        </p:nvCxnSpPr>
        <p:spPr>
          <a:xfrm flipV="1">
            <a:off x="3261661" y="4012545"/>
            <a:ext cx="1068750" cy="585149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281B4D3-6590-22D8-C004-F4748BA493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38960"/>
              </p:ext>
            </p:extLst>
          </p:nvPr>
        </p:nvGraphicFramePr>
        <p:xfrm>
          <a:off x="1101087" y="977177"/>
          <a:ext cx="139223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392413" imgH="1762979" progId="ChemDraw.Document.6.0">
                  <p:embed/>
                </p:oleObj>
              </mc:Choice>
              <mc:Fallback>
                <p:oleObj name="CS ChemDraw Drawing" r:id="rId2" imgW="1392413" imgH="1762979" progId="ChemDraw.Document.6.0">
                  <p:embed/>
                  <p:pic>
                    <p:nvPicPr>
                      <p:cNvPr id="22" name="Object 2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01087" y="977177"/>
                        <a:ext cx="139223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06D52E3-A5FD-A804-2638-0C242C4F1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813852"/>
              </p:ext>
            </p:extLst>
          </p:nvPr>
        </p:nvGraphicFramePr>
        <p:xfrm>
          <a:off x="4511030" y="2204864"/>
          <a:ext cx="195738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1957822" imgH="1762979" progId="ChemDraw.Document.6.0">
                  <p:embed/>
                </p:oleObj>
              </mc:Choice>
              <mc:Fallback>
                <p:oleObj name="CS ChemDraw Drawing" r:id="rId4" imgW="1957822" imgH="1762979" progId="ChemDraw.Document.6.0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1030" y="2204864"/>
                        <a:ext cx="195738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C1489A4-F94B-C44E-FB67-6101037FD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580972"/>
              </p:ext>
            </p:extLst>
          </p:nvPr>
        </p:nvGraphicFramePr>
        <p:xfrm>
          <a:off x="1125854" y="3949622"/>
          <a:ext cx="2043113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2043442" imgH="1762979" progId="ChemDraw.Document.6.0">
                  <p:embed/>
                </p:oleObj>
              </mc:Choice>
              <mc:Fallback>
                <p:oleObj name="CS ChemDraw Drawing" r:id="rId6" imgW="2043442" imgH="1762979" progId="ChemDraw.Document.6.0">
                  <p:embed/>
                  <p:pic>
                    <p:nvPicPr>
                      <p:cNvPr id="24" name="Object 2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25854" y="3949622"/>
                        <a:ext cx="2043113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99BE27-51D6-0C0C-C430-780333F48A27}"/>
              </a:ext>
            </a:extLst>
          </p:cNvPr>
          <p:cNvSpPr txBox="1"/>
          <p:nvPr/>
        </p:nvSpPr>
        <p:spPr>
          <a:xfrm>
            <a:off x="3534656" y="4470240"/>
            <a:ext cx="195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Demethoxylation and hydroxylation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F9020A-0603-5D38-40F0-750C45155104}"/>
              </a:ext>
            </a:extLst>
          </p:cNvPr>
          <p:cNvSpPr txBox="1"/>
          <p:nvPr/>
        </p:nvSpPr>
        <p:spPr>
          <a:xfrm>
            <a:off x="3534656" y="1913863"/>
            <a:ext cx="15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Hydroxylation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24EA9-CDB8-F260-441B-A95E508F751C}"/>
              </a:ext>
            </a:extLst>
          </p:cNvPr>
          <p:cNvSpPr txBox="1"/>
          <p:nvPr/>
        </p:nvSpPr>
        <p:spPr>
          <a:xfrm>
            <a:off x="1660482" y="5826393"/>
            <a:ext cx="9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Syringol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B32A0-98EA-5A43-CDF4-A5BA3985FF75}"/>
              </a:ext>
            </a:extLst>
          </p:cNvPr>
          <p:cNvSpPr txBox="1"/>
          <p:nvPr/>
        </p:nvSpPr>
        <p:spPr>
          <a:xfrm>
            <a:off x="1604633" y="2812664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Gauiacol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4FF0CD-4BF7-6E1A-FAEF-08DDB8ACC58A}"/>
              </a:ext>
            </a:extLst>
          </p:cNvPr>
          <p:cNvSpPr txBox="1"/>
          <p:nvPr/>
        </p:nvSpPr>
        <p:spPr>
          <a:xfrm>
            <a:off x="7968343" y="5050971"/>
            <a:ext cx="25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Methoxy-ortho-diphenol</a:t>
            </a:r>
          </a:p>
        </p:txBody>
      </p:sp>
    </p:spTree>
    <p:extLst>
      <p:ext uri="{BB962C8B-B14F-4D97-AF65-F5344CB8AC3E}">
        <p14:creationId xmlns:p14="http://schemas.microsoft.com/office/powerpoint/2010/main" val="934691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978E8C-3AD3-7842-9D1E-1D2C2EAA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5919962" y="3972778"/>
            <a:ext cx="1202433" cy="64813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70FCFD7-B674-E1BC-38FD-0452646E1488}"/>
              </a:ext>
            </a:extLst>
          </p:cNvPr>
          <p:cNvSpPr/>
          <p:nvPr/>
        </p:nvSpPr>
        <p:spPr>
          <a:xfrm>
            <a:off x="5821158" y="4132543"/>
            <a:ext cx="505558" cy="25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20720-4311-148D-A0BE-C367E2D70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74268"/>
            <a:ext cx="7772400" cy="351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E7D13-C783-CB0F-332B-E10A24AD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906" y="4869516"/>
            <a:ext cx="634606" cy="57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8D98B-6A31-754A-5806-9ECE970EF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250" y="5734379"/>
            <a:ext cx="990206" cy="6059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3BFB8-B048-C9FA-6885-E8FC9E778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243" y="4075199"/>
            <a:ext cx="329910" cy="573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32B9BC-751D-11B9-FB2D-1BEF795016A9}"/>
              </a:ext>
            </a:extLst>
          </p:cNvPr>
          <p:cNvCxnSpPr>
            <a:cxnSpLocks/>
          </p:cNvCxnSpPr>
          <p:nvPr/>
        </p:nvCxnSpPr>
        <p:spPr>
          <a:xfrm>
            <a:off x="2921000" y="431800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8581D3-D3CB-049A-1B5A-782910BED474}"/>
              </a:ext>
            </a:extLst>
          </p:cNvPr>
          <p:cNvSpPr txBox="1"/>
          <p:nvPr/>
        </p:nvSpPr>
        <p:spPr>
          <a:xfrm>
            <a:off x="1206500" y="889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4CACF-EF27-3321-844A-E0A6EE3B2509}"/>
              </a:ext>
            </a:extLst>
          </p:cNvPr>
          <p:cNvSpPr txBox="1"/>
          <p:nvPr/>
        </p:nvSpPr>
        <p:spPr>
          <a:xfrm>
            <a:off x="1206500" y="390438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CDE81-C42C-6809-BC76-579605D952B3}"/>
              </a:ext>
            </a:extLst>
          </p:cNvPr>
          <p:cNvSpPr txBox="1"/>
          <p:nvPr/>
        </p:nvSpPr>
        <p:spPr>
          <a:xfrm>
            <a:off x="1347994" y="6287983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Syringyl</a:t>
            </a:r>
            <a:r>
              <a:rPr lang="en-DK" sz="1100" dirty="0"/>
              <a:t> unit 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140C5-4F94-37C9-4064-D5FC1A6F2847}"/>
              </a:ext>
            </a:extLst>
          </p:cNvPr>
          <p:cNvSpPr txBox="1"/>
          <p:nvPr/>
        </p:nvSpPr>
        <p:spPr>
          <a:xfrm>
            <a:off x="1171664" y="4582492"/>
            <a:ext cx="1467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P</a:t>
            </a:r>
            <a:r>
              <a:rPr lang="en-DK" sz="1100" dirty="0"/>
              <a:t>-Coumaroyl unit (H)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53A102-A666-CC91-8651-CB3EAF0EBD69}"/>
              </a:ext>
            </a:extLst>
          </p:cNvPr>
          <p:cNvSpPr txBox="1"/>
          <p:nvPr/>
        </p:nvSpPr>
        <p:spPr>
          <a:xfrm>
            <a:off x="1330500" y="5451190"/>
            <a:ext cx="1197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Guaiacyl</a:t>
            </a:r>
            <a:r>
              <a:rPr lang="en-DK" sz="1100" dirty="0"/>
              <a:t> unit (G)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7ADFDD1-F432-D55D-E11E-3924BD02E3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5608716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B7ADFDD1-F432-D55D-E11E-3924BD02E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5608716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E1FDE71-BCF7-A0F1-BB00-0B1267C1D9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4754061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E1FDE71-BCF7-A0F1-BB00-0B1267C1D9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4754061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AE968CE-DE86-88E5-58C5-2E3B38119F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0125" y="5650833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AE968CE-DE86-88E5-58C5-2E3B38119F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0125" y="5650833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B8024D3-8961-6581-93C3-F56F6B5D97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9423" y="4787819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DB8024D3-8961-6581-93C3-F56F6B5D97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9423" y="4787819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3A1D9AF1-9D2D-C2B0-A78B-8E8A3A036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48" t="55542" r="59553" b="36636"/>
          <a:stretch/>
        </p:blipFill>
        <p:spPr>
          <a:xfrm>
            <a:off x="4674129" y="4033457"/>
            <a:ext cx="890058" cy="55958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56428E0-BC70-6672-7C18-A9A289296F79}"/>
              </a:ext>
            </a:extLst>
          </p:cNvPr>
          <p:cNvCxnSpPr/>
          <p:nvPr/>
        </p:nvCxnSpPr>
        <p:spPr>
          <a:xfrm>
            <a:off x="5594350" y="51578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1AC01-03C5-7ECF-505E-419300F5EE80}"/>
              </a:ext>
            </a:extLst>
          </p:cNvPr>
          <p:cNvCxnSpPr/>
          <p:nvPr/>
        </p:nvCxnSpPr>
        <p:spPr>
          <a:xfrm>
            <a:off x="5632450" y="59833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705242-CF10-E1B8-AABB-99EE4A094A30}"/>
              </a:ext>
            </a:extLst>
          </p:cNvPr>
          <p:cNvSpPr txBox="1"/>
          <p:nvPr/>
        </p:nvSpPr>
        <p:spPr>
          <a:xfrm>
            <a:off x="3186532" y="4317228"/>
            <a:ext cx="596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AbPPO3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6204-2568-B826-B0A7-809C6480B946}"/>
              </a:ext>
            </a:extLst>
          </p:cNvPr>
          <p:cNvSpPr txBox="1"/>
          <p:nvPr/>
        </p:nvSpPr>
        <p:spPr>
          <a:xfrm>
            <a:off x="3090993" y="406278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FA8D45-8BB5-4624-DAFF-E5464EA5B788}"/>
              </a:ext>
            </a:extLst>
          </p:cNvPr>
          <p:cNvCxnSpPr/>
          <p:nvPr/>
        </p:nvCxnSpPr>
        <p:spPr>
          <a:xfrm>
            <a:off x="5612714" y="4273712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8822CE6-9BDB-7D9E-9DF8-9F1D6809111D}"/>
              </a:ext>
            </a:extLst>
          </p:cNvPr>
          <p:cNvCxnSpPr>
            <a:cxnSpLocks/>
          </p:cNvCxnSpPr>
          <p:nvPr/>
        </p:nvCxnSpPr>
        <p:spPr>
          <a:xfrm>
            <a:off x="2921000" y="512996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7A46071-74BA-E3E9-1899-49361ADB51A9}"/>
              </a:ext>
            </a:extLst>
          </p:cNvPr>
          <p:cNvSpPr txBox="1"/>
          <p:nvPr/>
        </p:nvSpPr>
        <p:spPr>
          <a:xfrm>
            <a:off x="2742286" y="5155788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MtPPO-809, </a:t>
            </a:r>
          </a:p>
          <a:p>
            <a:pPr algn="ctr"/>
            <a:r>
              <a:rPr lang="en-DK" sz="900" dirty="0"/>
              <a:t>MtPPO-010, CgPPO-473, </a:t>
            </a:r>
          </a:p>
          <a:p>
            <a:pPr algn="ctr"/>
            <a:r>
              <a:rPr lang="en-DK" sz="900" dirty="0"/>
              <a:t>CgPPO-266, PpPPO-c2092 </a:t>
            </a:r>
          </a:p>
          <a:p>
            <a:pPr algn="ctr"/>
            <a:endParaRPr lang="en-DK" sz="9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47B9E0-E9DF-554F-BD14-BBC15598FBE3}"/>
              </a:ext>
            </a:extLst>
          </p:cNvPr>
          <p:cNvSpPr txBox="1"/>
          <p:nvPr/>
        </p:nvSpPr>
        <p:spPr>
          <a:xfrm>
            <a:off x="3090993" y="487474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F173C-EA0F-2322-45E4-7FEE4B8C4B02}"/>
              </a:ext>
            </a:extLst>
          </p:cNvPr>
          <p:cNvCxnSpPr>
            <a:cxnSpLocks/>
          </p:cNvCxnSpPr>
          <p:nvPr/>
        </p:nvCxnSpPr>
        <p:spPr>
          <a:xfrm>
            <a:off x="2921000" y="6064065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50B90DE-059F-74DF-5CF6-13BC50F18EB3}"/>
              </a:ext>
            </a:extLst>
          </p:cNvPr>
          <p:cNvSpPr txBox="1"/>
          <p:nvPr/>
        </p:nvSpPr>
        <p:spPr>
          <a:xfrm>
            <a:off x="2883671" y="608732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CgPPO-1473,</a:t>
            </a:r>
          </a:p>
          <a:p>
            <a:pPr algn="ctr"/>
            <a:r>
              <a:rPr lang="en-DK" sz="900" dirty="0"/>
              <a:t>CgPPO-266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DA0619-B8C7-F89B-8042-4864F9D3B849}"/>
              </a:ext>
            </a:extLst>
          </p:cNvPr>
          <p:cNvSpPr txBox="1"/>
          <p:nvPr/>
        </p:nvSpPr>
        <p:spPr>
          <a:xfrm>
            <a:off x="2538954" y="5826504"/>
            <a:ext cx="19399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 + demethoxylation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44F0E4-4994-6154-23CD-42F4FA43348D}"/>
              </a:ext>
            </a:extLst>
          </p:cNvPr>
          <p:cNvSpPr txBox="1"/>
          <p:nvPr/>
        </p:nvSpPr>
        <p:spPr>
          <a:xfrm>
            <a:off x="3209070" y="3011926"/>
            <a:ext cx="1026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1.14.18.1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CB7D61-751C-CA17-FACE-97B2CE0583F7}"/>
              </a:ext>
            </a:extLst>
          </p:cNvPr>
          <p:cNvSpPr txBox="1"/>
          <p:nvPr/>
        </p:nvSpPr>
        <p:spPr>
          <a:xfrm>
            <a:off x="5473971" y="3011926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333A3C-98C6-A607-ED84-D671A5390D15}"/>
              </a:ext>
            </a:extLst>
          </p:cNvPr>
          <p:cNvSpPr txBox="1"/>
          <p:nvPr/>
        </p:nvSpPr>
        <p:spPr>
          <a:xfrm>
            <a:off x="7746019" y="3011519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1.10.3.4</a:t>
            </a:r>
          </a:p>
        </p:txBody>
      </p:sp>
    </p:spTree>
    <p:extLst>
      <p:ext uri="{BB962C8B-B14F-4D97-AF65-F5344CB8AC3E}">
        <p14:creationId xmlns:p14="http://schemas.microsoft.com/office/powerpoint/2010/main" val="28125181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2891E1-B6D0-4887-1964-5D7B2911A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61" y="1285521"/>
            <a:ext cx="1121025" cy="980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451F95-1FC9-190F-0E4E-F3AB77FC50DD}"/>
              </a:ext>
            </a:extLst>
          </p:cNvPr>
          <p:cNvSpPr txBox="1"/>
          <p:nvPr/>
        </p:nvSpPr>
        <p:spPr>
          <a:xfrm>
            <a:off x="1009861" y="801526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C828F-CADA-BC38-3723-1FF5654A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652" y="4417691"/>
            <a:ext cx="991956" cy="977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431A3C-24EA-18ED-B700-6A1D4A2C6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13" y="4410072"/>
            <a:ext cx="774403" cy="985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E3BE7C-FEC2-AFD6-BAE9-02F92C2D4298}"/>
              </a:ext>
            </a:extLst>
          </p:cNvPr>
          <p:cNvSpPr txBox="1"/>
          <p:nvPr/>
        </p:nvSpPr>
        <p:spPr>
          <a:xfrm>
            <a:off x="1009861" y="2205311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D2D0C1-41DC-CDE1-AAC9-B6C459257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0868" y="4410072"/>
            <a:ext cx="1075784" cy="9779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97AEC-2E4C-3925-330A-EC7C64C6F3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938" y="1119630"/>
            <a:ext cx="440673" cy="995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539E0-D133-DD68-B474-A5F9A32B31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223" y="1119630"/>
            <a:ext cx="753408" cy="99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0215FD-4A40-0440-C906-23C11ED26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3223" y="2226628"/>
            <a:ext cx="653901" cy="995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6B1254-B20F-9B6C-4558-C12AF26363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61938" y="3328608"/>
            <a:ext cx="796358" cy="9779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EA70CD-375B-E52F-0C57-47D334836D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6944" y="3328608"/>
            <a:ext cx="749687" cy="9901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3A3AD4-C87F-70FA-75D4-9A4CAA7BC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61938" y="2226628"/>
            <a:ext cx="753408" cy="9950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B4EA8B-F261-A53C-2622-A71B43FE103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4248" y="4433298"/>
            <a:ext cx="1121025" cy="9808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D12BDC-1A12-1A7E-11B4-3E0119183607}"/>
              </a:ext>
            </a:extLst>
          </p:cNvPr>
          <p:cNvSpPr txBox="1"/>
          <p:nvPr/>
        </p:nvSpPr>
        <p:spPr>
          <a:xfrm>
            <a:off x="1174248" y="3949303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A0E16F-E161-7522-6FCA-DC11B8D4D6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1135" y="3944305"/>
            <a:ext cx="991956" cy="977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E7170D-91B5-7991-1B37-934E8D5F1E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4247" y="2963699"/>
            <a:ext cx="774403" cy="9856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E6347B-B3C9-3F5E-771E-6F57810CA154}"/>
              </a:ext>
            </a:extLst>
          </p:cNvPr>
          <p:cNvSpPr txBox="1"/>
          <p:nvPr/>
        </p:nvSpPr>
        <p:spPr>
          <a:xfrm>
            <a:off x="1174248" y="5353088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C36954-45A9-9D35-35A7-667DF18D1BB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74013" y="3936685"/>
            <a:ext cx="1075784" cy="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14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30AE82D9-8FBD-4EBD-C07B-C60FBD108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414" y="232815"/>
            <a:ext cx="8613516" cy="5945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EE200C-6E22-FD5A-4D6F-512245C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B83648-0248-83CF-7255-DC0B1FA4C64B}"/>
              </a:ext>
            </a:extLst>
          </p:cNvPr>
          <p:cNvCxnSpPr>
            <a:cxnSpLocks/>
          </p:cNvCxnSpPr>
          <p:nvPr/>
        </p:nvCxnSpPr>
        <p:spPr>
          <a:xfrm>
            <a:off x="5342467" y="704145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2DE511-33B5-819F-F4B6-8EDF663B25B9}"/>
              </a:ext>
            </a:extLst>
          </p:cNvPr>
          <p:cNvCxnSpPr>
            <a:cxnSpLocks/>
          </p:cNvCxnSpPr>
          <p:nvPr/>
        </p:nvCxnSpPr>
        <p:spPr>
          <a:xfrm flipH="1">
            <a:off x="5635390" y="5054474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FBA20C-D76A-715A-52A0-8980A65E4F71}"/>
              </a:ext>
            </a:extLst>
          </p:cNvPr>
          <p:cNvCxnSpPr>
            <a:cxnSpLocks/>
          </p:cNvCxnSpPr>
          <p:nvPr/>
        </p:nvCxnSpPr>
        <p:spPr>
          <a:xfrm>
            <a:off x="6415488" y="4330212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323ED0-C24D-5C89-14BB-7B6E1A9394CD}"/>
              </a:ext>
            </a:extLst>
          </p:cNvPr>
          <p:cNvCxnSpPr>
            <a:cxnSpLocks/>
          </p:cNvCxnSpPr>
          <p:nvPr/>
        </p:nvCxnSpPr>
        <p:spPr>
          <a:xfrm>
            <a:off x="5466649" y="3590330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4E7835-A440-80C4-7E15-64AD0863F89E}"/>
              </a:ext>
            </a:extLst>
          </p:cNvPr>
          <p:cNvCxnSpPr>
            <a:cxnSpLocks/>
          </p:cNvCxnSpPr>
          <p:nvPr/>
        </p:nvCxnSpPr>
        <p:spPr>
          <a:xfrm flipV="1">
            <a:off x="5466649" y="2865573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4D167-6F07-68E7-9199-30F8EE4DDBD5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52937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6F5414-38BD-1A42-1A6E-F5B70A88B5CD}"/>
              </a:ext>
            </a:extLst>
          </p:cNvPr>
          <p:cNvCxnSpPr>
            <a:cxnSpLocks/>
          </p:cNvCxnSpPr>
          <p:nvPr/>
        </p:nvCxnSpPr>
        <p:spPr>
          <a:xfrm flipH="1">
            <a:off x="5961708" y="1452292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303418-C65B-09A7-6D88-F0DB69A191A7}"/>
              </a:ext>
            </a:extLst>
          </p:cNvPr>
          <p:cNvCxnSpPr>
            <a:cxnSpLocks/>
          </p:cNvCxnSpPr>
          <p:nvPr/>
        </p:nvCxnSpPr>
        <p:spPr>
          <a:xfrm>
            <a:off x="2972224" y="694741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8613C3-7359-097F-563B-77A639699EB2}"/>
              </a:ext>
            </a:extLst>
          </p:cNvPr>
          <p:cNvCxnSpPr>
            <a:cxnSpLocks/>
          </p:cNvCxnSpPr>
          <p:nvPr/>
        </p:nvCxnSpPr>
        <p:spPr>
          <a:xfrm>
            <a:off x="2972224" y="1427797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295C4-D6AB-A714-CD7B-DF69D0416F4C}"/>
              </a:ext>
            </a:extLst>
          </p:cNvPr>
          <p:cNvCxnSpPr>
            <a:cxnSpLocks/>
          </p:cNvCxnSpPr>
          <p:nvPr/>
        </p:nvCxnSpPr>
        <p:spPr>
          <a:xfrm flipH="1">
            <a:off x="2930571" y="2144721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471509-4D1D-D709-8B48-D2D15C99882C}"/>
              </a:ext>
            </a:extLst>
          </p:cNvPr>
          <p:cNvCxnSpPr>
            <a:cxnSpLocks/>
          </p:cNvCxnSpPr>
          <p:nvPr/>
        </p:nvCxnSpPr>
        <p:spPr>
          <a:xfrm>
            <a:off x="2930571" y="2864413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4D4666-14F3-FB27-6965-5C3DBFE7BD2B}"/>
              </a:ext>
            </a:extLst>
          </p:cNvPr>
          <p:cNvCxnSpPr>
            <a:cxnSpLocks/>
          </p:cNvCxnSpPr>
          <p:nvPr/>
        </p:nvCxnSpPr>
        <p:spPr>
          <a:xfrm flipH="1">
            <a:off x="2930571" y="3603387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C7E9168-9610-26D9-9F3F-77F46691E0B5}"/>
              </a:ext>
            </a:extLst>
          </p:cNvPr>
          <p:cNvCxnSpPr>
            <a:cxnSpLocks/>
          </p:cNvCxnSpPr>
          <p:nvPr/>
        </p:nvCxnSpPr>
        <p:spPr>
          <a:xfrm>
            <a:off x="2913124" y="4319865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59E904-E777-16FB-AA8D-AB3E79491F49}"/>
              </a:ext>
            </a:extLst>
          </p:cNvPr>
          <p:cNvCxnSpPr>
            <a:cxnSpLocks/>
          </p:cNvCxnSpPr>
          <p:nvPr/>
        </p:nvCxnSpPr>
        <p:spPr>
          <a:xfrm flipH="1">
            <a:off x="2913124" y="5042280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547AF4-77D4-5D93-1950-7B14D8FE8720}"/>
              </a:ext>
            </a:extLst>
          </p:cNvPr>
          <p:cNvCxnSpPr>
            <a:cxnSpLocks/>
          </p:cNvCxnSpPr>
          <p:nvPr/>
        </p:nvCxnSpPr>
        <p:spPr>
          <a:xfrm>
            <a:off x="3616611" y="704145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149B68-828E-CF07-5E47-F8D66568CB47}"/>
              </a:ext>
            </a:extLst>
          </p:cNvPr>
          <p:cNvCxnSpPr>
            <a:cxnSpLocks/>
          </p:cNvCxnSpPr>
          <p:nvPr/>
        </p:nvCxnSpPr>
        <p:spPr>
          <a:xfrm flipH="1">
            <a:off x="3423870" y="1427797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EAE813-296B-044E-6CAE-423268E775DC}"/>
              </a:ext>
            </a:extLst>
          </p:cNvPr>
          <p:cNvCxnSpPr>
            <a:cxnSpLocks/>
          </p:cNvCxnSpPr>
          <p:nvPr/>
        </p:nvCxnSpPr>
        <p:spPr>
          <a:xfrm>
            <a:off x="3419044" y="2140037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291D51-F085-AC5C-4D53-BF59E372D0C3}"/>
              </a:ext>
            </a:extLst>
          </p:cNvPr>
          <p:cNvCxnSpPr>
            <a:cxnSpLocks/>
          </p:cNvCxnSpPr>
          <p:nvPr/>
        </p:nvCxnSpPr>
        <p:spPr>
          <a:xfrm flipH="1">
            <a:off x="3219272" y="2872498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AC98E0-C0C2-4707-B231-BE908AD641B3}"/>
              </a:ext>
            </a:extLst>
          </p:cNvPr>
          <p:cNvCxnSpPr>
            <a:cxnSpLocks/>
          </p:cNvCxnSpPr>
          <p:nvPr/>
        </p:nvCxnSpPr>
        <p:spPr>
          <a:xfrm flipH="1">
            <a:off x="3189669" y="3586828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AC287-3F67-A0B3-B465-03BA4CABFD79}"/>
              </a:ext>
            </a:extLst>
          </p:cNvPr>
          <p:cNvCxnSpPr>
            <a:cxnSpLocks/>
          </p:cNvCxnSpPr>
          <p:nvPr/>
        </p:nvCxnSpPr>
        <p:spPr>
          <a:xfrm flipH="1">
            <a:off x="3189669" y="4330212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FF4C68-3290-888A-D5B1-455E18FA3CC2}"/>
              </a:ext>
            </a:extLst>
          </p:cNvPr>
          <p:cNvCxnSpPr>
            <a:cxnSpLocks/>
          </p:cNvCxnSpPr>
          <p:nvPr/>
        </p:nvCxnSpPr>
        <p:spPr>
          <a:xfrm flipH="1">
            <a:off x="3134324" y="5043786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98D3A9-6F8C-38AB-06A3-6651B690D753}"/>
              </a:ext>
            </a:extLst>
          </p:cNvPr>
          <p:cNvCxnSpPr>
            <a:cxnSpLocks/>
          </p:cNvCxnSpPr>
          <p:nvPr/>
        </p:nvCxnSpPr>
        <p:spPr>
          <a:xfrm>
            <a:off x="7393421" y="703317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AAF416-8B1D-2955-101F-F2AF0578C0F6}"/>
              </a:ext>
            </a:extLst>
          </p:cNvPr>
          <p:cNvCxnSpPr>
            <a:cxnSpLocks/>
          </p:cNvCxnSpPr>
          <p:nvPr/>
        </p:nvCxnSpPr>
        <p:spPr>
          <a:xfrm>
            <a:off x="7506237" y="682547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246BD4-5601-4A8A-4CF1-56FFD2AA9912}"/>
              </a:ext>
            </a:extLst>
          </p:cNvPr>
          <p:cNvCxnSpPr>
            <a:cxnSpLocks/>
          </p:cNvCxnSpPr>
          <p:nvPr/>
        </p:nvCxnSpPr>
        <p:spPr>
          <a:xfrm flipV="1">
            <a:off x="7393421" y="145229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A377D1-4A9B-C920-A79F-456FA4192A9C}"/>
              </a:ext>
            </a:extLst>
          </p:cNvPr>
          <p:cNvCxnSpPr>
            <a:cxnSpLocks/>
          </p:cNvCxnSpPr>
          <p:nvPr/>
        </p:nvCxnSpPr>
        <p:spPr>
          <a:xfrm flipV="1">
            <a:off x="7523795" y="145679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7B3E0D0-CAFE-3D27-573E-9105C8FB5302}"/>
              </a:ext>
            </a:extLst>
          </p:cNvPr>
          <p:cNvCxnSpPr>
            <a:cxnSpLocks/>
          </p:cNvCxnSpPr>
          <p:nvPr/>
        </p:nvCxnSpPr>
        <p:spPr>
          <a:xfrm>
            <a:off x="7367983" y="2152937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CA218E-9DAE-1CED-6B33-D1DC814FE661}"/>
              </a:ext>
            </a:extLst>
          </p:cNvPr>
          <p:cNvCxnSpPr>
            <a:cxnSpLocks/>
          </p:cNvCxnSpPr>
          <p:nvPr/>
        </p:nvCxnSpPr>
        <p:spPr>
          <a:xfrm>
            <a:off x="7494423" y="2157224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792713-6BA6-80C1-E95C-3430C5984E66}"/>
              </a:ext>
            </a:extLst>
          </p:cNvPr>
          <p:cNvCxnSpPr>
            <a:cxnSpLocks/>
          </p:cNvCxnSpPr>
          <p:nvPr/>
        </p:nvCxnSpPr>
        <p:spPr>
          <a:xfrm>
            <a:off x="8130562" y="2140037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63FBB-BBD5-3386-A593-A5E3737F88B1}"/>
              </a:ext>
            </a:extLst>
          </p:cNvPr>
          <p:cNvCxnSpPr>
            <a:cxnSpLocks/>
          </p:cNvCxnSpPr>
          <p:nvPr/>
        </p:nvCxnSpPr>
        <p:spPr>
          <a:xfrm flipV="1">
            <a:off x="8031824" y="1423497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BA7878A-934F-5C37-CAC3-2ABD1AEECDE8}"/>
              </a:ext>
            </a:extLst>
          </p:cNvPr>
          <p:cNvCxnSpPr>
            <a:cxnSpLocks/>
          </p:cNvCxnSpPr>
          <p:nvPr/>
        </p:nvCxnSpPr>
        <p:spPr>
          <a:xfrm flipV="1">
            <a:off x="8146477" y="1428177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6086F-2EFF-6629-3DBB-F8A19D909655}"/>
              </a:ext>
            </a:extLst>
          </p:cNvPr>
          <p:cNvCxnSpPr>
            <a:cxnSpLocks/>
          </p:cNvCxnSpPr>
          <p:nvPr/>
        </p:nvCxnSpPr>
        <p:spPr>
          <a:xfrm>
            <a:off x="8345109" y="689350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D6839F-9E8F-3722-B301-BAFB3571DDE5}"/>
              </a:ext>
            </a:extLst>
          </p:cNvPr>
          <p:cNvCxnSpPr>
            <a:cxnSpLocks/>
          </p:cNvCxnSpPr>
          <p:nvPr/>
        </p:nvCxnSpPr>
        <p:spPr>
          <a:xfrm flipV="1">
            <a:off x="6659438" y="288020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2072CA2-BCD1-D8DC-2C8E-2BDD735CC078}"/>
              </a:ext>
            </a:extLst>
          </p:cNvPr>
          <p:cNvCxnSpPr>
            <a:cxnSpLocks/>
          </p:cNvCxnSpPr>
          <p:nvPr/>
        </p:nvCxnSpPr>
        <p:spPr>
          <a:xfrm flipV="1">
            <a:off x="6783109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53CA25-8F4B-BDF2-D9C3-F7B19B1A8BD9}"/>
              </a:ext>
            </a:extLst>
          </p:cNvPr>
          <p:cNvCxnSpPr>
            <a:cxnSpLocks/>
          </p:cNvCxnSpPr>
          <p:nvPr/>
        </p:nvCxnSpPr>
        <p:spPr>
          <a:xfrm flipV="1">
            <a:off x="7342216" y="289310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918549-03EB-D1FB-1B5F-AB4F417033F8}"/>
              </a:ext>
            </a:extLst>
          </p:cNvPr>
          <p:cNvCxnSpPr>
            <a:cxnSpLocks/>
          </p:cNvCxnSpPr>
          <p:nvPr/>
        </p:nvCxnSpPr>
        <p:spPr>
          <a:xfrm flipV="1">
            <a:off x="7485623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5448B3-2074-A3AC-384C-304429EDEB97}"/>
              </a:ext>
            </a:extLst>
          </p:cNvPr>
          <p:cNvCxnSpPr>
            <a:cxnSpLocks/>
          </p:cNvCxnSpPr>
          <p:nvPr/>
        </p:nvCxnSpPr>
        <p:spPr>
          <a:xfrm>
            <a:off x="6652547" y="359085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31B7C5-DADC-89EA-7CA7-6E1E4E9EC01A}"/>
              </a:ext>
            </a:extLst>
          </p:cNvPr>
          <p:cNvCxnSpPr>
            <a:cxnSpLocks/>
          </p:cNvCxnSpPr>
          <p:nvPr/>
        </p:nvCxnSpPr>
        <p:spPr>
          <a:xfrm>
            <a:off x="6768809" y="360475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5636F20-FF8E-D138-6DBC-64A6D2B2D5A0}"/>
              </a:ext>
            </a:extLst>
          </p:cNvPr>
          <p:cNvCxnSpPr>
            <a:cxnSpLocks/>
          </p:cNvCxnSpPr>
          <p:nvPr/>
        </p:nvCxnSpPr>
        <p:spPr>
          <a:xfrm>
            <a:off x="7319927" y="3593280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5ED487-6A6E-19DA-7D8D-85198EB367B2}"/>
              </a:ext>
            </a:extLst>
          </p:cNvPr>
          <p:cNvCxnSpPr>
            <a:cxnSpLocks/>
          </p:cNvCxnSpPr>
          <p:nvPr/>
        </p:nvCxnSpPr>
        <p:spPr>
          <a:xfrm>
            <a:off x="7413237" y="3586193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8FA7AA4-7056-C44B-2F74-CEE1FECFC6E9}"/>
              </a:ext>
            </a:extLst>
          </p:cNvPr>
          <p:cNvCxnSpPr>
            <a:cxnSpLocks/>
          </p:cNvCxnSpPr>
          <p:nvPr/>
        </p:nvCxnSpPr>
        <p:spPr>
          <a:xfrm>
            <a:off x="7510109" y="4321143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BD61BD-42B5-F009-45EE-6B943A193040}"/>
              </a:ext>
            </a:extLst>
          </p:cNvPr>
          <p:cNvCxnSpPr>
            <a:cxnSpLocks/>
          </p:cNvCxnSpPr>
          <p:nvPr/>
        </p:nvCxnSpPr>
        <p:spPr>
          <a:xfrm>
            <a:off x="7630336" y="4328230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E35EB9-F141-3C17-8A2A-3CF5600EB1AF}"/>
              </a:ext>
            </a:extLst>
          </p:cNvPr>
          <p:cNvCxnSpPr>
            <a:cxnSpLocks/>
          </p:cNvCxnSpPr>
          <p:nvPr/>
        </p:nvCxnSpPr>
        <p:spPr>
          <a:xfrm>
            <a:off x="8148178" y="4316556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393CF8-B81B-A5FF-0A4F-E1252CD7D533}"/>
              </a:ext>
            </a:extLst>
          </p:cNvPr>
          <p:cNvCxnSpPr>
            <a:cxnSpLocks/>
          </p:cNvCxnSpPr>
          <p:nvPr/>
        </p:nvCxnSpPr>
        <p:spPr>
          <a:xfrm>
            <a:off x="8230862" y="4328230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E4BB4F-2627-3545-98B1-49A32747FE8F}"/>
              </a:ext>
            </a:extLst>
          </p:cNvPr>
          <p:cNvCxnSpPr>
            <a:cxnSpLocks/>
          </p:cNvCxnSpPr>
          <p:nvPr/>
        </p:nvCxnSpPr>
        <p:spPr>
          <a:xfrm flipV="1">
            <a:off x="7710383" y="5056229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5A8564-2993-881B-9670-1DDEDE040E88}"/>
              </a:ext>
            </a:extLst>
          </p:cNvPr>
          <p:cNvCxnSpPr>
            <a:cxnSpLocks/>
          </p:cNvCxnSpPr>
          <p:nvPr/>
        </p:nvCxnSpPr>
        <p:spPr>
          <a:xfrm flipV="1">
            <a:off x="7569705" y="5056229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D9F57E-5A32-7B4E-D2F9-BAC99836A51E}"/>
              </a:ext>
            </a:extLst>
          </p:cNvPr>
          <p:cNvCxnSpPr>
            <a:cxnSpLocks/>
          </p:cNvCxnSpPr>
          <p:nvPr/>
        </p:nvCxnSpPr>
        <p:spPr>
          <a:xfrm flipV="1">
            <a:off x="6783109" y="5062352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5D0692-B0B8-A125-2C4D-AF6800263A6F}"/>
              </a:ext>
            </a:extLst>
          </p:cNvPr>
          <p:cNvCxnSpPr>
            <a:cxnSpLocks/>
          </p:cNvCxnSpPr>
          <p:nvPr/>
        </p:nvCxnSpPr>
        <p:spPr>
          <a:xfrm flipV="1">
            <a:off x="6671412" y="5036975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2F1B3A0-6D6C-5246-F0ED-F0EBC7F4D6EE}"/>
              </a:ext>
            </a:extLst>
          </p:cNvPr>
          <p:cNvCxnSpPr>
            <a:cxnSpLocks/>
          </p:cNvCxnSpPr>
          <p:nvPr/>
        </p:nvCxnSpPr>
        <p:spPr>
          <a:xfrm>
            <a:off x="4087400" y="690926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7D1D5F4-D8EE-1791-4F45-36F1A441C07C}"/>
              </a:ext>
            </a:extLst>
          </p:cNvPr>
          <p:cNvCxnSpPr>
            <a:cxnSpLocks/>
          </p:cNvCxnSpPr>
          <p:nvPr/>
        </p:nvCxnSpPr>
        <p:spPr>
          <a:xfrm flipH="1">
            <a:off x="3922885" y="1423228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00441-A2E7-E2B8-3147-C97361836FE1}"/>
              </a:ext>
            </a:extLst>
          </p:cNvPr>
          <p:cNvCxnSpPr>
            <a:cxnSpLocks/>
          </p:cNvCxnSpPr>
          <p:nvPr/>
        </p:nvCxnSpPr>
        <p:spPr>
          <a:xfrm>
            <a:off x="3929398" y="2145157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B21D3F5-C6A2-C248-91D2-17F1185CA9CA}"/>
              </a:ext>
            </a:extLst>
          </p:cNvPr>
          <p:cNvCxnSpPr>
            <a:cxnSpLocks/>
          </p:cNvCxnSpPr>
          <p:nvPr/>
        </p:nvCxnSpPr>
        <p:spPr>
          <a:xfrm flipH="1">
            <a:off x="3727616" y="2875294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1F17E-460C-A659-4A57-5E27E0BE585C}"/>
              </a:ext>
            </a:extLst>
          </p:cNvPr>
          <p:cNvCxnSpPr>
            <a:cxnSpLocks/>
          </p:cNvCxnSpPr>
          <p:nvPr/>
        </p:nvCxnSpPr>
        <p:spPr>
          <a:xfrm flipH="1">
            <a:off x="3693776" y="3589070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F4EC5D2-B195-0714-BF3D-E03DA0972393}"/>
              </a:ext>
            </a:extLst>
          </p:cNvPr>
          <p:cNvCxnSpPr>
            <a:cxnSpLocks/>
          </p:cNvCxnSpPr>
          <p:nvPr/>
        </p:nvCxnSpPr>
        <p:spPr>
          <a:xfrm flipH="1">
            <a:off x="3673331" y="4321960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C3B52F-00A2-B3C5-12E6-5A4320B41291}"/>
              </a:ext>
            </a:extLst>
          </p:cNvPr>
          <p:cNvCxnSpPr>
            <a:cxnSpLocks/>
          </p:cNvCxnSpPr>
          <p:nvPr/>
        </p:nvCxnSpPr>
        <p:spPr>
          <a:xfrm>
            <a:off x="3886492" y="689743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82CB339-D540-D62B-146B-A8D6C20FB1B5}"/>
              </a:ext>
            </a:extLst>
          </p:cNvPr>
          <p:cNvCxnSpPr>
            <a:cxnSpLocks/>
          </p:cNvCxnSpPr>
          <p:nvPr/>
        </p:nvCxnSpPr>
        <p:spPr>
          <a:xfrm>
            <a:off x="3856137" y="697570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72B0BED-8CE2-27A1-135C-D74BF59CCC5F}"/>
              </a:ext>
            </a:extLst>
          </p:cNvPr>
          <p:cNvCxnSpPr>
            <a:cxnSpLocks/>
          </p:cNvCxnSpPr>
          <p:nvPr/>
        </p:nvCxnSpPr>
        <p:spPr>
          <a:xfrm>
            <a:off x="3752351" y="697570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E69C6DA-17EA-EA97-8FC9-5E5377B6D0C6}"/>
              </a:ext>
            </a:extLst>
          </p:cNvPr>
          <p:cNvCxnSpPr>
            <a:cxnSpLocks/>
          </p:cNvCxnSpPr>
          <p:nvPr/>
        </p:nvCxnSpPr>
        <p:spPr>
          <a:xfrm flipH="1">
            <a:off x="3741867" y="1436835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25A1C1D-EAD9-F9F2-1C45-F0E2DEA44F49}"/>
              </a:ext>
            </a:extLst>
          </p:cNvPr>
          <p:cNvCxnSpPr>
            <a:cxnSpLocks/>
          </p:cNvCxnSpPr>
          <p:nvPr/>
        </p:nvCxnSpPr>
        <p:spPr>
          <a:xfrm flipH="1">
            <a:off x="3698548" y="1436835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4137FD-2CBE-988B-634D-238AF9CECD37}"/>
              </a:ext>
            </a:extLst>
          </p:cNvPr>
          <p:cNvCxnSpPr>
            <a:cxnSpLocks/>
          </p:cNvCxnSpPr>
          <p:nvPr/>
        </p:nvCxnSpPr>
        <p:spPr>
          <a:xfrm flipH="1">
            <a:off x="3587075" y="143800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1B2E73-303B-76E5-20D5-CED4088AA0B2}"/>
              </a:ext>
            </a:extLst>
          </p:cNvPr>
          <p:cNvCxnSpPr>
            <a:cxnSpLocks/>
          </p:cNvCxnSpPr>
          <p:nvPr/>
        </p:nvCxnSpPr>
        <p:spPr>
          <a:xfrm>
            <a:off x="3581687" y="21506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25BC93-1283-CB7D-CF6D-7B842562072D}"/>
              </a:ext>
            </a:extLst>
          </p:cNvPr>
          <p:cNvCxnSpPr>
            <a:cxnSpLocks/>
          </p:cNvCxnSpPr>
          <p:nvPr/>
        </p:nvCxnSpPr>
        <p:spPr>
          <a:xfrm>
            <a:off x="3678598" y="2145649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F14F9D-7363-82CD-3F0D-AA7F4B9D9262}"/>
              </a:ext>
            </a:extLst>
          </p:cNvPr>
          <p:cNvCxnSpPr>
            <a:cxnSpLocks/>
          </p:cNvCxnSpPr>
          <p:nvPr/>
        </p:nvCxnSpPr>
        <p:spPr>
          <a:xfrm>
            <a:off x="3716872" y="2147336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413E30-F19D-9C6B-DDB7-FCD3A3FD8E1A}"/>
              </a:ext>
            </a:extLst>
          </p:cNvPr>
          <p:cNvCxnSpPr>
            <a:cxnSpLocks/>
          </p:cNvCxnSpPr>
          <p:nvPr/>
        </p:nvCxnSpPr>
        <p:spPr>
          <a:xfrm flipH="1">
            <a:off x="3519036" y="2882382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19EF914-72BC-8A4F-7BA4-F7E759E9630D}"/>
              </a:ext>
            </a:extLst>
          </p:cNvPr>
          <p:cNvCxnSpPr>
            <a:cxnSpLocks/>
          </p:cNvCxnSpPr>
          <p:nvPr/>
        </p:nvCxnSpPr>
        <p:spPr>
          <a:xfrm flipH="1">
            <a:off x="3488187" y="2884461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FE7D104-2D8F-E16E-A648-F514747001BE}"/>
              </a:ext>
            </a:extLst>
          </p:cNvPr>
          <p:cNvCxnSpPr>
            <a:cxnSpLocks/>
          </p:cNvCxnSpPr>
          <p:nvPr/>
        </p:nvCxnSpPr>
        <p:spPr>
          <a:xfrm flipH="1">
            <a:off x="3382052" y="2876984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A20C741-F96F-C8A3-E0F8-8CF4ADA87B7F}"/>
              </a:ext>
            </a:extLst>
          </p:cNvPr>
          <p:cNvCxnSpPr>
            <a:cxnSpLocks/>
          </p:cNvCxnSpPr>
          <p:nvPr/>
        </p:nvCxnSpPr>
        <p:spPr>
          <a:xfrm flipH="1">
            <a:off x="3327303" y="3590851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98CE815-0D62-6BB7-C11A-CCE9D743DAF9}"/>
              </a:ext>
            </a:extLst>
          </p:cNvPr>
          <p:cNvCxnSpPr>
            <a:cxnSpLocks/>
          </p:cNvCxnSpPr>
          <p:nvPr/>
        </p:nvCxnSpPr>
        <p:spPr>
          <a:xfrm flipH="1">
            <a:off x="3417763" y="3591797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728E73-244E-A06A-9EAD-1BBA8FB41482}"/>
              </a:ext>
            </a:extLst>
          </p:cNvPr>
          <p:cNvCxnSpPr>
            <a:cxnSpLocks/>
          </p:cNvCxnSpPr>
          <p:nvPr/>
        </p:nvCxnSpPr>
        <p:spPr>
          <a:xfrm flipH="1">
            <a:off x="3467517" y="3591759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3D1D3F-CCC2-CFDD-9DD8-3FC73749FC6E}"/>
              </a:ext>
            </a:extLst>
          </p:cNvPr>
          <p:cNvCxnSpPr>
            <a:cxnSpLocks/>
          </p:cNvCxnSpPr>
          <p:nvPr/>
        </p:nvCxnSpPr>
        <p:spPr>
          <a:xfrm flipH="1">
            <a:off x="3333786" y="4305964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6C4738-98BE-1170-2C5D-51E6B8E968EA}"/>
              </a:ext>
            </a:extLst>
          </p:cNvPr>
          <p:cNvCxnSpPr>
            <a:cxnSpLocks/>
          </p:cNvCxnSpPr>
          <p:nvPr/>
        </p:nvCxnSpPr>
        <p:spPr>
          <a:xfrm flipH="1">
            <a:off x="3449825" y="4320048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9AB24C2-EC09-14FE-C5E6-D78D451AE618}"/>
              </a:ext>
            </a:extLst>
          </p:cNvPr>
          <p:cNvCxnSpPr>
            <a:cxnSpLocks/>
          </p:cNvCxnSpPr>
          <p:nvPr/>
        </p:nvCxnSpPr>
        <p:spPr>
          <a:xfrm flipH="1">
            <a:off x="3483336" y="4326598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E286DC-4193-30C4-5FFA-16B200A79292}"/>
              </a:ext>
            </a:extLst>
          </p:cNvPr>
          <p:cNvCxnSpPr>
            <a:cxnSpLocks/>
          </p:cNvCxnSpPr>
          <p:nvPr/>
        </p:nvCxnSpPr>
        <p:spPr>
          <a:xfrm flipH="1">
            <a:off x="3292266" y="5052197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B07650-1A18-2FF4-F797-A1FBB6BBF6BC}"/>
              </a:ext>
            </a:extLst>
          </p:cNvPr>
          <p:cNvCxnSpPr>
            <a:cxnSpLocks/>
          </p:cNvCxnSpPr>
          <p:nvPr/>
        </p:nvCxnSpPr>
        <p:spPr>
          <a:xfrm flipH="1">
            <a:off x="3458397" y="5041606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BB972-1498-6EEE-0401-004478EB1884}"/>
              </a:ext>
            </a:extLst>
          </p:cNvPr>
          <p:cNvCxnSpPr>
            <a:cxnSpLocks/>
          </p:cNvCxnSpPr>
          <p:nvPr/>
        </p:nvCxnSpPr>
        <p:spPr>
          <a:xfrm flipH="1">
            <a:off x="3419812" y="5036914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DAAC8D-DC8D-67B3-A5B7-224C2FA7EBB7}"/>
              </a:ext>
            </a:extLst>
          </p:cNvPr>
          <p:cNvCxnSpPr>
            <a:cxnSpLocks/>
          </p:cNvCxnSpPr>
          <p:nvPr/>
        </p:nvCxnSpPr>
        <p:spPr>
          <a:xfrm flipH="1">
            <a:off x="3654868" y="5089932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D80BE9-650E-E700-DD25-E4BE4666A159}"/>
              </a:ext>
            </a:extLst>
          </p:cNvPr>
          <p:cNvCxnSpPr>
            <a:cxnSpLocks/>
          </p:cNvCxnSpPr>
          <p:nvPr/>
        </p:nvCxnSpPr>
        <p:spPr>
          <a:xfrm>
            <a:off x="8261711" y="72172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84A0EC-11AD-D750-52FD-8FB52BDA74C1}"/>
              </a:ext>
            </a:extLst>
          </p:cNvPr>
          <p:cNvCxnSpPr>
            <a:cxnSpLocks/>
          </p:cNvCxnSpPr>
          <p:nvPr/>
        </p:nvCxnSpPr>
        <p:spPr>
          <a:xfrm>
            <a:off x="7999204" y="213890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3543F52-9DA8-CA81-2BCC-85AEA7929E2B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194F483-528C-105F-D2B0-73060F9141C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B560C92F-E416-5DB9-4B9A-069E3B3819D1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5DE5808E-5E10-7F69-4444-7B7EB269A43D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C072E99B-945C-2C4F-EBB1-890801689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471" y="6260403"/>
            <a:ext cx="3068286" cy="252915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3BA8F77-ACF2-1114-DDAA-6149D7E4C217}"/>
              </a:ext>
            </a:extLst>
          </p:cNvPr>
          <p:cNvSpPr txBox="1"/>
          <p:nvPr/>
        </p:nvSpPr>
        <p:spPr>
          <a:xfrm>
            <a:off x="1608706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197F11-2706-1F44-A6E6-79F096C495A0}"/>
              </a:ext>
            </a:extLst>
          </p:cNvPr>
          <p:cNvSpPr txBox="1"/>
          <p:nvPr/>
        </p:nvSpPr>
        <p:spPr>
          <a:xfrm>
            <a:off x="1633035" y="621178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05921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E793D4A8-CEF7-5B80-16A6-6C94A915BB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37" t="15942" r="28953" b="52609"/>
          <a:stretch/>
        </p:blipFill>
        <p:spPr>
          <a:xfrm>
            <a:off x="2534480" y="487018"/>
            <a:ext cx="7746110" cy="5615608"/>
          </a:xfrm>
          <a:prstGeom prst="rect">
            <a:avLst/>
          </a:prstGeom>
        </p:spPr>
      </p:pic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24694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472840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472840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173485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53827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40413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599639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5374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60583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39768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48322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4537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15289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06764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89967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11900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19974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06741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54633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42923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075022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69690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4515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59732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04495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1007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39806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14388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66070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55453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55453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02175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195832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49185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38302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31924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19347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0583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03133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183102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190535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184466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198894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186547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95644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2843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596643" y="288861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8246205" y="30870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947018" y="-279008"/>
            <a:ext cx="246629" cy="1762813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8618052" y="57215"/>
            <a:ext cx="216776" cy="1195636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1ACF74-E903-B6D7-AC24-DDA416A03B5E}"/>
              </a:ext>
            </a:extLst>
          </p:cNvPr>
          <p:cNvCxnSpPr/>
          <p:nvPr/>
        </p:nvCxnSpPr>
        <p:spPr>
          <a:xfrm>
            <a:off x="2194043" y="2314608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4BD6821-C165-94E9-394C-1BBAB7ACE0B4}"/>
              </a:ext>
            </a:extLst>
          </p:cNvPr>
          <p:cNvCxnSpPr/>
          <p:nvPr/>
        </p:nvCxnSpPr>
        <p:spPr>
          <a:xfrm>
            <a:off x="2194043" y="2990469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DE91FF8-BF4C-DF2F-80AB-F88AC74A1DF1}"/>
              </a:ext>
            </a:extLst>
          </p:cNvPr>
          <p:cNvCxnSpPr/>
          <p:nvPr/>
        </p:nvCxnSpPr>
        <p:spPr>
          <a:xfrm>
            <a:off x="2194043" y="365307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4C3BFF0-9833-2A29-9F32-4ED277C59D5C}"/>
              </a:ext>
            </a:extLst>
          </p:cNvPr>
          <p:cNvCxnSpPr/>
          <p:nvPr/>
        </p:nvCxnSpPr>
        <p:spPr>
          <a:xfrm>
            <a:off x="2194043" y="4328938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7B28812-4103-6F60-68F1-52C0D5A41697}"/>
              </a:ext>
            </a:extLst>
          </p:cNvPr>
          <p:cNvCxnSpPr>
            <a:cxnSpLocks/>
          </p:cNvCxnSpPr>
          <p:nvPr/>
        </p:nvCxnSpPr>
        <p:spPr>
          <a:xfrm>
            <a:off x="2200669" y="4984921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5707424-9C6D-895F-03F2-6F977119492D}"/>
              </a:ext>
            </a:extLst>
          </p:cNvPr>
          <p:cNvCxnSpPr/>
          <p:nvPr/>
        </p:nvCxnSpPr>
        <p:spPr>
          <a:xfrm>
            <a:off x="2194043" y="98276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489484E-8D5A-1149-3253-D317D11107DA}"/>
              </a:ext>
            </a:extLst>
          </p:cNvPr>
          <p:cNvCxnSpPr/>
          <p:nvPr/>
        </p:nvCxnSpPr>
        <p:spPr>
          <a:xfrm>
            <a:off x="2200669" y="163874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A803D54-CEB2-CCA4-9BD8-58D05113D4FA}"/>
              </a:ext>
            </a:extLst>
          </p:cNvPr>
          <p:cNvCxnSpPr/>
          <p:nvPr/>
        </p:nvCxnSpPr>
        <p:spPr>
          <a:xfrm>
            <a:off x="2432582" y="232123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7E28CA-42E7-60DA-C644-991025B9EAB8}"/>
              </a:ext>
            </a:extLst>
          </p:cNvPr>
          <p:cNvCxnSpPr/>
          <p:nvPr/>
        </p:nvCxnSpPr>
        <p:spPr>
          <a:xfrm>
            <a:off x="2432582" y="2997095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63182B6-5E30-2870-90D3-9FDCB2B980FE}"/>
              </a:ext>
            </a:extLst>
          </p:cNvPr>
          <p:cNvCxnSpPr/>
          <p:nvPr/>
        </p:nvCxnSpPr>
        <p:spPr>
          <a:xfrm>
            <a:off x="2432582" y="3659703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CD9C43C-0979-E4D4-359B-8DBE04EFA802}"/>
              </a:ext>
            </a:extLst>
          </p:cNvPr>
          <p:cNvCxnSpPr/>
          <p:nvPr/>
        </p:nvCxnSpPr>
        <p:spPr>
          <a:xfrm>
            <a:off x="2432582" y="433556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FD0908A-D02A-80A6-2958-658A2C47E78E}"/>
              </a:ext>
            </a:extLst>
          </p:cNvPr>
          <p:cNvCxnSpPr>
            <a:cxnSpLocks/>
          </p:cNvCxnSpPr>
          <p:nvPr/>
        </p:nvCxnSpPr>
        <p:spPr>
          <a:xfrm>
            <a:off x="2439208" y="499154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A576B5-BABF-1D38-65A3-54BA6D7102F0}"/>
              </a:ext>
            </a:extLst>
          </p:cNvPr>
          <p:cNvCxnSpPr/>
          <p:nvPr/>
        </p:nvCxnSpPr>
        <p:spPr>
          <a:xfrm>
            <a:off x="2432582" y="989390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3F31A93-1A4A-C942-46BA-262753B00485}"/>
              </a:ext>
            </a:extLst>
          </p:cNvPr>
          <p:cNvCxnSpPr/>
          <p:nvPr/>
        </p:nvCxnSpPr>
        <p:spPr>
          <a:xfrm>
            <a:off x="2439208" y="1645373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446649C-7F30-0DF1-ED09-872710BC83E8}"/>
              </a:ext>
            </a:extLst>
          </p:cNvPr>
          <p:cNvCxnSpPr/>
          <p:nvPr/>
        </p:nvCxnSpPr>
        <p:spPr>
          <a:xfrm>
            <a:off x="10037705" y="232123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5C30514-47AC-4A2D-DF68-F782FF7458F4}"/>
              </a:ext>
            </a:extLst>
          </p:cNvPr>
          <p:cNvCxnSpPr/>
          <p:nvPr/>
        </p:nvCxnSpPr>
        <p:spPr>
          <a:xfrm>
            <a:off x="10037705" y="2997095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82652DB-5068-F1AA-58C7-E82CD2C8B6D5}"/>
              </a:ext>
            </a:extLst>
          </p:cNvPr>
          <p:cNvCxnSpPr/>
          <p:nvPr/>
        </p:nvCxnSpPr>
        <p:spPr>
          <a:xfrm>
            <a:off x="10037705" y="3659703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B4E92B9-1B18-2766-B4E6-3F430159CD4C}"/>
              </a:ext>
            </a:extLst>
          </p:cNvPr>
          <p:cNvCxnSpPr/>
          <p:nvPr/>
        </p:nvCxnSpPr>
        <p:spPr>
          <a:xfrm>
            <a:off x="10037705" y="433556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1BC4D9-77AF-AA57-E15A-45D61B8845AF}"/>
              </a:ext>
            </a:extLst>
          </p:cNvPr>
          <p:cNvCxnSpPr>
            <a:cxnSpLocks/>
          </p:cNvCxnSpPr>
          <p:nvPr/>
        </p:nvCxnSpPr>
        <p:spPr>
          <a:xfrm>
            <a:off x="10044331" y="499154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94910CB-AC3B-F00D-81AF-F6AF14539615}"/>
              </a:ext>
            </a:extLst>
          </p:cNvPr>
          <p:cNvCxnSpPr/>
          <p:nvPr/>
        </p:nvCxnSpPr>
        <p:spPr>
          <a:xfrm>
            <a:off x="10037705" y="989390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04C5F81-0DE9-B263-83CF-3A27EA439034}"/>
              </a:ext>
            </a:extLst>
          </p:cNvPr>
          <p:cNvCxnSpPr/>
          <p:nvPr/>
        </p:nvCxnSpPr>
        <p:spPr>
          <a:xfrm>
            <a:off x="10044331" y="1645373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89FAB6C-7082-42FA-C8F2-0F354A94A442}"/>
              </a:ext>
            </a:extLst>
          </p:cNvPr>
          <p:cNvCxnSpPr/>
          <p:nvPr/>
        </p:nvCxnSpPr>
        <p:spPr>
          <a:xfrm>
            <a:off x="10143722" y="2314608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CAE1CC-833B-8E02-87A4-A1F64F2DDE59}"/>
              </a:ext>
            </a:extLst>
          </p:cNvPr>
          <p:cNvCxnSpPr/>
          <p:nvPr/>
        </p:nvCxnSpPr>
        <p:spPr>
          <a:xfrm>
            <a:off x="10143722" y="2990469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318338C-568D-D406-D03F-4D55F76455D8}"/>
              </a:ext>
            </a:extLst>
          </p:cNvPr>
          <p:cNvCxnSpPr/>
          <p:nvPr/>
        </p:nvCxnSpPr>
        <p:spPr>
          <a:xfrm>
            <a:off x="10143722" y="365307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DE9CB23-1B64-086A-FDBD-A6F07FEE9469}"/>
              </a:ext>
            </a:extLst>
          </p:cNvPr>
          <p:cNvCxnSpPr/>
          <p:nvPr/>
        </p:nvCxnSpPr>
        <p:spPr>
          <a:xfrm>
            <a:off x="10143722" y="4328938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60B929A-6C3B-17F2-4460-DE25F03D1FCA}"/>
              </a:ext>
            </a:extLst>
          </p:cNvPr>
          <p:cNvCxnSpPr>
            <a:cxnSpLocks/>
          </p:cNvCxnSpPr>
          <p:nvPr/>
        </p:nvCxnSpPr>
        <p:spPr>
          <a:xfrm>
            <a:off x="10150348" y="4984921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4D84A67-BADE-16D4-1A1D-57BC67EAB29A}"/>
              </a:ext>
            </a:extLst>
          </p:cNvPr>
          <p:cNvCxnSpPr/>
          <p:nvPr/>
        </p:nvCxnSpPr>
        <p:spPr>
          <a:xfrm>
            <a:off x="10143722" y="98276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71A28D5-1B7F-3A8F-30B5-9A58F12D25F2}"/>
              </a:ext>
            </a:extLst>
          </p:cNvPr>
          <p:cNvCxnSpPr/>
          <p:nvPr/>
        </p:nvCxnSpPr>
        <p:spPr>
          <a:xfrm>
            <a:off x="10150348" y="163874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A76A3B3-0182-E628-92BE-750FA79F6864}"/>
              </a:ext>
            </a:extLst>
          </p:cNvPr>
          <p:cNvCxnSpPr/>
          <p:nvPr/>
        </p:nvCxnSpPr>
        <p:spPr>
          <a:xfrm>
            <a:off x="11411567" y="2301355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2B47830-F39B-D58E-B490-A9E1585BAD7B}"/>
              </a:ext>
            </a:extLst>
          </p:cNvPr>
          <p:cNvCxnSpPr/>
          <p:nvPr/>
        </p:nvCxnSpPr>
        <p:spPr>
          <a:xfrm>
            <a:off x="11411567" y="2977216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54744AC-E66B-361E-6911-8AD25FF768A2}"/>
              </a:ext>
            </a:extLst>
          </p:cNvPr>
          <p:cNvCxnSpPr/>
          <p:nvPr/>
        </p:nvCxnSpPr>
        <p:spPr>
          <a:xfrm>
            <a:off x="11411567" y="363982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D8ADFD7-92C6-134A-72DD-2365132E0A76}"/>
              </a:ext>
            </a:extLst>
          </p:cNvPr>
          <p:cNvCxnSpPr/>
          <p:nvPr/>
        </p:nvCxnSpPr>
        <p:spPr>
          <a:xfrm>
            <a:off x="11411567" y="4315685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D0B60C2-9B54-505D-6159-276B10669638}"/>
              </a:ext>
            </a:extLst>
          </p:cNvPr>
          <p:cNvCxnSpPr>
            <a:cxnSpLocks/>
          </p:cNvCxnSpPr>
          <p:nvPr/>
        </p:nvCxnSpPr>
        <p:spPr>
          <a:xfrm>
            <a:off x="11418193" y="4971668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B5EFEAC-CF40-8074-22DD-06AEA61F1050}"/>
              </a:ext>
            </a:extLst>
          </p:cNvPr>
          <p:cNvCxnSpPr/>
          <p:nvPr/>
        </p:nvCxnSpPr>
        <p:spPr>
          <a:xfrm>
            <a:off x="11411567" y="969511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196E4B6-328D-8998-557A-315C8154E6E8}"/>
              </a:ext>
            </a:extLst>
          </p:cNvPr>
          <p:cNvCxnSpPr/>
          <p:nvPr/>
        </p:nvCxnSpPr>
        <p:spPr>
          <a:xfrm>
            <a:off x="11418193" y="162549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53296EB-8193-FA0D-4D89-1091172D12AC}"/>
              </a:ext>
            </a:extLst>
          </p:cNvPr>
          <p:cNvCxnSpPr/>
          <p:nvPr/>
        </p:nvCxnSpPr>
        <p:spPr>
          <a:xfrm>
            <a:off x="3580348" y="2307982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47D7066-91CD-840E-A3FA-1798C9774F4E}"/>
              </a:ext>
            </a:extLst>
          </p:cNvPr>
          <p:cNvCxnSpPr/>
          <p:nvPr/>
        </p:nvCxnSpPr>
        <p:spPr>
          <a:xfrm>
            <a:off x="3580348" y="2983843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B4603299-6708-9A05-3F88-23E8F3C8C8CC}"/>
              </a:ext>
            </a:extLst>
          </p:cNvPr>
          <p:cNvCxnSpPr/>
          <p:nvPr/>
        </p:nvCxnSpPr>
        <p:spPr>
          <a:xfrm>
            <a:off x="3580348" y="3646451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92C07EC-3F4C-9A7C-2E21-69E3EBFCEE5E}"/>
              </a:ext>
            </a:extLst>
          </p:cNvPr>
          <p:cNvCxnSpPr/>
          <p:nvPr/>
        </p:nvCxnSpPr>
        <p:spPr>
          <a:xfrm>
            <a:off x="3580348" y="4322312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B51307D-FB8D-693F-0753-FAE55C5DEA03}"/>
              </a:ext>
            </a:extLst>
          </p:cNvPr>
          <p:cNvCxnSpPr>
            <a:cxnSpLocks/>
          </p:cNvCxnSpPr>
          <p:nvPr/>
        </p:nvCxnSpPr>
        <p:spPr>
          <a:xfrm>
            <a:off x="3586974" y="4978295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B401348-1F73-AC0A-B350-7A7D706AFFB4}"/>
              </a:ext>
            </a:extLst>
          </p:cNvPr>
          <p:cNvCxnSpPr/>
          <p:nvPr/>
        </p:nvCxnSpPr>
        <p:spPr>
          <a:xfrm>
            <a:off x="3580348" y="976138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EB8D59C-9AC7-541B-2BC6-FBB1075B889D}"/>
              </a:ext>
            </a:extLst>
          </p:cNvPr>
          <p:cNvCxnSpPr/>
          <p:nvPr/>
        </p:nvCxnSpPr>
        <p:spPr>
          <a:xfrm>
            <a:off x="3586974" y="1632121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1FA8D06-DF67-F860-5C43-47803A074EE5}"/>
              </a:ext>
            </a:extLst>
          </p:cNvPr>
          <p:cNvCxnSpPr/>
          <p:nvPr/>
        </p:nvCxnSpPr>
        <p:spPr>
          <a:xfrm>
            <a:off x="2333191" y="2307982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30E517D-BAC5-ED63-6699-9DF7A93BD277}"/>
              </a:ext>
            </a:extLst>
          </p:cNvPr>
          <p:cNvCxnSpPr/>
          <p:nvPr/>
        </p:nvCxnSpPr>
        <p:spPr>
          <a:xfrm>
            <a:off x="2333191" y="2983843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BAD3CDB-5E00-BA2C-AAD9-C30F56772D33}"/>
              </a:ext>
            </a:extLst>
          </p:cNvPr>
          <p:cNvCxnSpPr/>
          <p:nvPr/>
        </p:nvCxnSpPr>
        <p:spPr>
          <a:xfrm>
            <a:off x="2333191" y="3646451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E7254C2-2BA4-F178-DDA3-0F15260DF51A}"/>
              </a:ext>
            </a:extLst>
          </p:cNvPr>
          <p:cNvCxnSpPr/>
          <p:nvPr/>
        </p:nvCxnSpPr>
        <p:spPr>
          <a:xfrm>
            <a:off x="2333191" y="4322312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97428DD-8EC6-2655-7D46-2690A19B10F1}"/>
              </a:ext>
            </a:extLst>
          </p:cNvPr>
          <p:cNvCxnSpPr>
            <a:cxnSpLocks/>
          </p:cNvCxnSpPr>
          <p:nvPr/>
        </p:nvCxnSpPr>
        <p:spPr>
          <a:xfrm>
            <a:off x="2339817" y="4978295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64E9496-6625-F8F4-BC45-70C48DCECBF7}"/>
              </a:ext>
            </a:extLst>
          </p:cNvPr>
          <p:cNvCxnSpPr/>
          <p:nvPr/>
        </p:nvCxnSpPr>
        <p:spPr>
          <a:xfrm>
            <a:off x="2333191" y="976138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6CEA871C-1D00-96E9-736B-DEFCEF0B6DAB}"/>
              </a:ext>
            </a:extLst>
          </p:cNvPr>
          <p:cNvCxnSpPr/>
          <p:nvPr/>
        </p:nvCxnSpPr>
        <p:spPr>
          <a:xfrm>
            <a:off x="2339817" y="1632121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12652DB-7BE5-BFAA-C8A6-29ED585F9E9A}"/>
              </a:ext>
            </a:extLst>
          </p:cNvPr>
          <p:cNvCxnSpPr/>
          <p:nvPr/>
        </p:nvCxnSpPr>
        <p:spPr>
          <a:xfrm>
            <a:off x="2406081" y="2314610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9388714-02E5-8D1A-3034-E58CE38DA8E8}"/>
              </a:ext>
            </a:extLst>
          </p:cNvPr>
          <p:cNvCxnSpPr/>
          <p:nvPr/>
        </p:nvCxnSpPr>
        <p:spPr>
          <a:xfrm>
            <a:off x="2406081" y="2990471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4939589-8369-859C-1406-9EADFE4B20C1}"/>
              </a:ext>
            </a:extLst>
          </p:cNvPr>
          <p:cNvCxnSpPr/>
          <p:nvPr/>
        </p:nvCxnSpPr>
        <p:spPr>
          <a:xfrm>
            <a:off x="2406081" y="3653079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6ADD8EA-3399-4495-E366-4107885039D9}"/>
              </a:ext>
            </a:extLst>
          </p:cNvPr>
          <p:cNvCxnSpPr/>
          <p:nvPr/>
        </p:nvCxnSpPr>
        <p:spPr>
          <a:xfrm>
            <a:off x="2406081" y="4328940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70DC65B-CD32-739C-8301-225EE97D7DBF}"/>
              </a:ext>
            </a:extLst>
          </p:cNvPr>
          <p:cNvCxnSpPr/>
          <p:nvPr/>
        </p:nvCxnSpPr>
        <p:spPr>
          <a:xfrm>
            <a:off x="2399455" y="1638749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8AB8C44-3F5F-0A4C-8201-EA969D4BA3D8}"/>
              </a:ext>
            </a:extLst>
          </p:cNvPr>
          <p:cNvCxnSpPr/>
          <p:nvPr/>
        </p:nvCxnSpPr>
        <p:spPr>
          <a:xfrm>
            <a:off x="2465712" y="2321234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E39ECF2B-2E06-75A5-7A4E-20D894439D87}"/>
              </a:ext>
            </a:extLst>
          </p:cNvPr>
          <p:cNvCxnSpPr/>
          <p:nvPr/>
        </p:nvCxnSpPr>
        <p:spPr>
          <a:xfrm>
            <a:off x="2465712" y="2997095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32FBEEC-7B02-5063-1BAA-AC0104AFBFA0}"/>
              </a:ext>
            </a:extLst>
          </p:cNvPr>
          <p:cNvCxnSpPr/>
          <p:nvPr/>
        </p:nvCxnSpPr>
        <p:spPr>
          <a:xfrm>
            <a:off x="2465712" y="3659703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DCBDEAC-BD02-6CA7-E3A7-0BD96984D5BB}"/>
              </a:ext>
            </a:extLst>
          </p:cNvPr>
          <p:cNvCxnSpPr/>
          <p:nvPr/>
        </p:nvCxnSpPr>
        <p:spPr>
          <a:xfrm>
            <a:off x="2465712" y="4335564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5524408-AE6C-E5EF-3D4E-FA3A3CB80253}"/>
              </a:ext>
            </a:extLst>
          </p:cNvPr>
          <p:cNvCxnSpPr>
            <a:cxnSpLocks/>
          </p:cNvCxnSpPr>
          <p:nvPr/>
        </p:nvCxnSpPr>
        <p:spPr>
          <a:xfrm>
            <a:off x="2472338" y="4991547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ED41716-C44C-3A0B-1FBC-9784BA53BD24}"/>
              </a:ext>
            </a:extLst>
          </p:cNvPr>
          <p:cNvCxnSpPr/>
          <p:nvPr/>
        </p:nvCxnSpPr>
        <p:spPr>
          <a:xfrm>
            <a:off x="2465712" y="989390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D1D2B88-4D0A-296B-DB55-C8A80D8DC489}"/>
              </a:ext>
            </a:extLst>
          </p:cNvPr>
          <p:cNvCxnSpPr/>
          <p:nvPr/>
        </p:nvCxnSpPr>
        <p:spPr>
          <a:xfrm>
            <a:off x="2472338" y="1645373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594D370-C76B-EEFE-089A-57F695B99C64}"/>
              </a:ext>
            </a:extLst>
          </p:cNvPr>
          <p:cNvCxnSpPr/>
          <p:nvPr/>
        </p:nvCxnSpPr>
        <p:spPr>
          <a:xfrm>
            <a:off x="2651242" y="2314610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63D8043-7A08-EF92-61F2-B5F159E6BC14}"/>
              </a:ext>
            </a:extLst>
          </p:cNvPr>
          <p:cNvCxnSpPr/>
          <p:nvPr/>
        </p:nvCxnSpPr>
        <p:spPr>
          <a:xfrm>
            <a:off x="2651242" y="2990471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F9A61B2-81F0-96D5-D84A-F2A24DF2CA7B}"/>
              </a:ext>
            </a:extLst>
          </p:cNvPr>
          <p:cNvCxnSpPr/>
          <p:nvPr/>
        </p:nvCxnSpPr>
        <p:spPr>
          <a:xfrm>
            <a:off x="2651242" y="3653079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C5CDD32-9912-42B8-4B4A-F589E9724011}"/>
              </a:ext>
            </a:extLst>
          </p:cNvPr>
          <p:cNvCxnSpPr/>
          <p:nvPr/>
        </p:nvCxnSpPr>
        <p:spPr>
          <a:xfrm>
            <a:off x="2651242" y="4328940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55F3A256-948A-596A-D973-679CEED20CB2}"/>
              </a:ext>
            </a:extLst>
          </p:cNvPr>
          <p:cNvCxnSpPr>
            <a:cxnSpLocks/>
          </p:cNvCxnSpPr>
          <p:nvPr/>
        </p:nvCxnSpPr>
        <p:spPr>
          <a:xfrm>
            <a:off x="2657868" y="4984923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6B1220F0-1CBF-E2A5-8A7B-FB502F001B14}"/>
              </a:ext>
            </a:extLst>
          </p:cNvPr>
          <p:cNvCxnSpPr/>
          <p:nvPr/>
        </p:nvCxnSpPr>
        <p:spPr>
          <a:xfrm>
            <a:off x="2651242" y="982766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E5B9475A-2376-A41A-17B6-B69167902D1F}"/>
              </a:ext>
            </a:extLst>
          </p:cNvPr>
          <p:cNvCxnSpPr/>
          <p:nvPr/>
        </p:nvCxnSpPr>
        <p:spPr>
          <a:xfrm>
            <a:off x="2657868" y="1638749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23B16C2-1BB3-8300-C23F-AD4E85143E58}"/>
              </a:ext>
            </a:extLst>
          </p:cNvPr>
          <p:cNvCxnSpPr/>
          <p:nvPr/>
        </p:nvCxnSpPr>
        <p:spPr>
          <a:xfrm>
            <a:off x="11517583" y="2307984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EF7ADF3-CD1D-2454-FB31-DD9F2437D66F}"/>
              </a:ext>
            </a:extLst>
          </p:cNvPr>
          <p:cNvCxnSpPr/>
          <p:nvPr/>
        </p:nvCxnSpPr>
        <p:spPr>
          <a:xfrm>
            <a:off x="11517583" y="2983845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DAFF7E5B-ED59-40CA-F3E1-6DC25DECD0A1}"/>
              </a:ext>
            </a:extLst>
          </p:cNvPr>
          <p:cNvCxnSpPr/>
          <p:nvPr/>
        </p:nvCxnSpPr>
        <p:spPr>
          <a:xfrm>
            <a:off x="11517583" y="3646453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5639099-8F22-02A7-16BD-212293552EF6}"/>
              </a:ext>
            </a:extLst>
          </p:cNvPr>
          <p:cNvCxnSpPr/>
          <p:nvPr/>
        </p:nvCxnSpPr>
        <p:spPr>
          <a:xfrm>
            <a:off x="11517583" y="4322314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516B484-3A9F-ABE5-26D5-3E68CB9A7558}"/>
              </a:ext>
            </a:extLst>
          </p:cNvPr>
          <p:cNvCxnSpPr>
            <a:cxnSpLocks/>
          </p:cNvCxnSpPr>
          <p:nvPr/>
        </p:nvCxnSpPr>
        <p:spPr>
          <a:xfrm>
            <a:off x="11524209" y="4978297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6348A1F-310B-FC28-2CA4-4AB408470CEE}"/>
              </a:ext>
            </a:extLst>
          </p:cNvPr>
          <p:cNvCxnSpPr/>
          <p:nvPr/>
        </p:nvCxnSpPr>
        <p:spPr>
          <a:xfrm>
            <a:off x="11524209" y="1632123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E43B310E-40BC-910F-EEBA-75064F708279}"/>
              </a:ext>
            </a:extLst>
          </p:cNvPr>
          <p:cNvCxnSpPr/>
          <p:nvPr/>
        </p:nvCxnSpPr>
        <p:spPr>
          <a:xfrm>
            <a:off x="11252541" y="2314608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35B8753-F0A4-18AD-E09B-E0AB8A213E88}"/>
              </a:ext>
            </a:extLst>
          </p:cNvPr>
          <p:cNvCxnSpPr/>
          <p:nvPr/>
        </p:nvCxnSpPr>
        <p:spPr>
          <a:xfrm>
            <a:off x="11252541" y="2990469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F1366BA9-6A98-7CE2-3B94-17A513A872C2}"/>
              </a:ext>
            </a:extLst>
          </p:cNvPr>
          <p:cNvCxnSpPr/>
          <p:nvPr/>
        </p:nvCxnSpPr>
        <p:spPr>
          <a:xfrm>
            <a:off x="11252541" y="3653077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1D9D6275-D4D0-03A1-43DB-9566B142E8BF}"/>
              </a:ext>
            </a:extLst>
          </p:cNvPr>
          <p:cNvCxnSpPr/>
          <p:nvPr/>
        </p:nvCxnSpPr>
        <p:spPr>
          <a:xfrm>
            <a:off x="11252541" y="982764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1E4BDD2-7615-03D9-6863-56D243938E3E}"/>
              </a:ext>
            </a:extLst>
          </p:cNvPr>
          <p:cNvCxnSpPr/>
          <p:nvPr/>
        </p:nvCxnSpPr>
        <p:spPr>
          <a:xfrm>
            <a:off x="11259167" y="1638747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2F50655-3891-6C6D-C1C1-33754721EBA3}"/>
              </a:ext>
            </a:extLst>
          </p:cNvPr>
          <p:cNvCxnSpPr/>
          <p:nvPr/>
        </p:nvCxnSpPr>
        <p:spPr>
          <a:xfrm>
            <a:off x="11298925" y="2307984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008E80BE-10BC-69E7-3D76-DEAD2CD8FACB}"/>
              </a:ext>
            </a:extLst>
          </p:cNvPr>
          <p:cNvCxnSpPr/>
          <p:nvPr/>
        </p:nvCxnSpPr>
        <p:spPr>
          <a:xfrm>
            <a:off x="11298925" y="2983845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4D7AEFD4-F109-94F4-87BC-251ED8B580F2}"/>
              </a:ext>
            </a:extLst>
          </p:cNvPr>
          <p:cNvCxnSpPr/>
          <p:nvPr/>
        </p:nvCxnSpPr>
        <p:spPr>
          <a:xfrm>
            <a:off x="11298925" y="3646453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AF3A6E3-062F-00B0-B2AB-FCE1CFDF2E32}"/>
              </a:ext>
            </a:extLst>
          </p:cNvPr>
          <p:cNvCxnSpPr/>
          <p:nvPr/>
        </p:nvCxnSpPr>
        <p:spPr>
          <a:xfrm>
            <a:off x="11298925" y="4322314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3AA884BC-CBFE-5F63-AD9F-B2C3F8D7679D}"/>
              </a:ext>
            </a:extLst>
          </p:cNvPr>
          <p:cNvCxnSpPr>
            <a:cxnSpLocks/>
          </p:cNvCxnSpPr>
          <p:nvPr/>
        </p:nvCxnSpPr>
        <p:spPr>
          <a:xfrm>
            <a:off x="11305551" y="4978297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B45E637-104A-CDED-C389-ABB3FD29F6D2}"/>
              </a:ext>
            </a:extLst>
          </p:cNvPr>
          <p:cNvCxnSpPr/>
          <p:nvPr/>
        </p:nvCxnSpPr>
        <p:spPr>
          <a:xfrm>
            <a:off x="11298925" y="976140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7B24D8DB-D973-5D5F-EE8E-5D4B5B3AFC27}"/>
              </a:ext>
            </a:extLst>
          </p:cNvPr>
          <p:cNvCxnSpPr/>
          <p:nvPr/>
        </p:nvCxnSpPr>
        <p:spPr>
          <a:xfrm>
            <a:off x="11305551" y="1632123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28810AD-8CE6-2784-3AEA-37DBB104777E}"/>
              </a:ext>
            </a:extLst>
          </p:cNvPr>
          <p:cNvCxnSpPr/>
          <p:nvPr/>
        </p:nvCxnSpPr>
        <p:spPr>
          <a:xfrm>
            <a:off x="762970" y="2310891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FE6FDBF2-9601-2B4F-6B6D-5A028D35656E}"/>
              </a:ext>
            </a:extLst>
          </p:cNvPr>
          <p:cNvCxnSpPr/>
          <p:nvPr/>
        </p:nvCxnSpPr>
        <p:spPr>
          <a:xfrm>
            <a:off x="762970" y="2986752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9C60729D-C2FA-A18C-B8E3-811491828604}"/>
              </a:ext>
            </a:extLst>
          </p:cNvPr>
          <p:cNvCxnSpPr/>
          <p:nvPr/>
        </p:nvCxnSpPr>
        <p:spPr>
          <a:xfrm>
            <a:off x="762970" y="3649360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923786C1-8C9C-4C7A-9024-1269499FAAD4}"/>
              </a:ext>
            </a:extLst>
          </p:cNvPr>
          <p:cNvCxnSpPr/>
          <p:nvPr/>
        </p:nvCxnSpPr>
        <p:spPr>
          <a:xfrm>
            <a:off x="762970" y="4325221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0FA7B30D-8EC2-7405-9556-3579B98ED5F7}"/>
              </a:ext>
            </a:extLst>
          </p:cNvPr>
          <p:cNvCxnSpPr>
            <a:cxnSpLocks/>
          </p:cNvCxnSpPr>
          <p:nvPr/>
        </p:nvCxnSpPr>
        <p:spPr>
          <a:xfrm>
            <a:off x="769596" y="498120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/>
          <p:nvPr/>
        </p:nvCxnSpPr>
        <p:spPr>
          <a:xfrm>
            <a:off x="762970" y="97904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4CBB5716-2469-EF12-5DD2-9F9FC0869F96}"/>
              </a:ext>
            </a:extLst>
          </p:cNvPr>
          <p:cNvCxnSpPr/>
          <p:nvPr/>
        </p:nvCxnSpPr>
        <p:spPr>
          <a:xfrm>
            <a:off x="769596" y="1635030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FD1400A1-E852-8B06-6006-3DF214A277F1}"/>
              </a:ext>
            </a:extLst>
          </p:cNvPr>
          <p:cNvCxnSpPr/>
          <p:nvPr/>
        </p:nvCxnSpPr>
        <p:spPr>
          <a:xfrm>
            <a:off x="7316170" y="2299740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4D2DE56-60BA-D369-1ED9-BC9217D23A03}"/>
              </a:ext>
            </a:extLst>
          </p:cNvPr>
          <p:cNvCxnSpPr/>
          <p:nvPr/>
        </p:nvCxnSpPr>
        <p:spPr>
          <a:xfrm>
            <a:off x="7316170" y="2975601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AEEB95F9-39B7-B64C-140F-319C2EE8080E}"/>
              </a:ext>
            </a:extLst>
          </p:cNvPr>
          <p:cNvCxnSpPr/>
          <p:nvPr/>
        </p:nvCxnSpPr>
        <p:spPr>
          <a:xfrm>
            <a:off x="7316170" y="3638209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42CA0005-9093-FF58-51E8-1DE92567D4E6}"/>
              </a:ext>
            </a:extLst>
          </p:cNvPr>
          <p:cNvCxnSpPr/>
          <p:nvPr/>
        </p:nvCxnSpPr>
        <p:spPr>
          <a:xfrm>
            <a:off x="7316170" y="4314070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C7B73703-C967-AA20-E7EB-956889D5C48C}"/>
              </a:ext>
            </a:extLst>
          </p:cNvPr>
          <p:cNvCxnSpPr>
            <a:cxnSpLocks/>
          </p:cNvCxnSpPr>
          <p:nvPr/>
        </p:nvCxnSpPr>
        <p:spPr>
          <a:xfrm>
            <a:off x="7322796" y="4970053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3F3A2EE5-BECF-54E4-3DF9-BE1CB8EBABAA}"/>
              </a:ext>
            </a:extLst>
          </p:cNvPr>
          <p:cNvCxnSpPr/>
          <p:nvPr/>
        </p:nvCxnSpPr>
        <p:spPr>
          <a:xfrm>
            <a:off x="7316170" y="967896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0BC86BB4-02A6-8BE9-E90C-45D829827513}"/>
              </a:ext>
            </a:extLst>
          </p:cNvPr>
          <p:cNvCxnSpPr/>
          <p:nvPr/>
        </p:nvCxnSpPr>
        <p:spPr>
          <a:xfrm>
            <a:off x="7322796" y="1623879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073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9B7F215-1C08-7544-2E6E-356306B35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13237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17763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99204" y="2159453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4494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B5E7099-6C3D-93AA-3D1F-726C05E4D73E}"/>
              </a:ext>
            </a:extLst>
          </p:cNvPr>
          <p:cNvSpPr txBox="1"/>
          <p:nvPr/>
        </p:nvSpPr>
        <p:spPr>
          <a:xfrm>
            <a:off x="2301751" y="526878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EBDA3A-2C53-5A34-14AF-8342C9714944}"/>
              </a:ext>
            </a:extLst>
          </p:cNvPr>
          <p:cNvSpPr txBox="1"/>
          <p:nvPr/>
        </p:nvSpPr>
        <p:spPr>
          <a:xfrm>
            <a:off x="2296943" y="1176803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20B88-EB27-F79C-619E-E6061518EE0A}"/>
              </a:ext>
            </a:extLst>
          </p:cNvPr>
          <p:cNvSpPr txBox="1"/>
          <p:nvPr/>
        </p:nvSpPr>
        <p:spPr>
          <a:xfrm>
            <a:off x="2300149" y="1550205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8D8904-F17F-D616-03C6-CCC857A7C6D9}"/>
              </a:ext>
            </a:extLst>
          </p:cNvPr>
          <p:cNvSpPr txBox="1"/>
          <p:nvPr/>
        </p:nvSpPr>
        <p:spPr>
          <a:xfrm>
            <a:off x="2293737" y="1838356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F87DB9-87F8-9F11-A0BC-513870E8C84C}"/>
              </a:ext>
            </a:extLst>
          </p:cNvPr>
          <p:cNvSpPr txBox="1"/>
          <p:nvPr/>
        </p:nvSpPr>
        <p:spPr>
          <a:xfrm>
            <a:off x="2300149" y="2349781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6574BC-94FE-29D0-01AF-23D2A2E4C862}"/>
              </a:ext>
            </a:extLst>
          </p:cNvPr>
          <p:cNvSpPr txBox="1"/>
          <p:nvPr/>
        </p:nvSpPr>
        <p:spPr>
          <a:xfrm>
            <a:off x="2300149" y="3284686"/>
            <a:ext cx="231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1CF087-F717-F362-F04C-BAD2A60A0031}"/>
              </a:ext>
            </a:extLst>
          </p:cNvPr>
          <p:cNvSpPr txBox="1"/>
          <p:nvPr/>
        </p:nvSpPr>
        <p:spPr>
          <a:xfrm>
            <a:off x="2298171" y="3753962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FF4463-9806-EBA9-8719-6DA94F2ED2E1}"/>
              </a:ext>
            </a:extLst>
          </p:cNvPr>
          <p:cNvSpPr txBox="1"/>
          <p:nvPr/>
        </p:nvSpPr>
        <p:spPr>
          <a:xfrm>
            <a:off x="2300149" y="3969778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17BED4-95A6-D093-A89A-DFCEA09F492E}"/>
              </a:ext>
            </a:extLst>
          </p:cNvPr>
          <p:cNvSpPr txBox="1"/>
          <p:nvPr/>
        </p:nvSpPr>
        <p:spPr>
          <a:xfrm>
            <a:off x="2300149" y="5565759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j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02BA6E-C72A-6BC7-8CB3-E5DA74C4DFDA}"/>
              </a:ext>
            </a:extLst>
          </p:cNvPr>
          <p:cNvSpPr txBox="1"/>
          <p:nvPr/>
        </p:nvSpPr>
        <p:spPr>
          <a:xfrm>
            <a:off x="2300149" y="4492355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i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8C930F4-14F7-8C99-2A02-181B2921CD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56" t="5431" r="32364" b="4627"/>
          <a:stretch/>
        </p:blipFill>
        <p:spPr>
          <a:xfrm>
            <a:off x="976311" y="97971"/>
            <a:ext cx="4231134" cy="63790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AA6F71-43C8-4FB1-DDF7-EBC22791A7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45" t="32803" r="66544" b="16887"/>
          <a:stretch/>
        </p:blipFill>
        <p:spPr>
          <a:xfrm>
            <a:off x="5087470" y="184480"/>
            <a:ext cx="1897087" cy="19846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C9248AA-A4D2-71CF-E127-BED5B0356B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17" t="9845" r="84219" b="69401"/>
          <a:stretch/>
        </p:blipFill>
        <p:spPr>
          <a:xfrm>
            <a:off x="5088471" y="2169125"/>
            <a:ext cx="751114" cy="91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74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3F279F-BED1-D93E-A722-D7198CC18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032" y="299775"/>
            <a:ext cx="287876" cy="36416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75B5B3A-1EE3-D4E2-0D69-5BD65331F7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1" t="4104" r="68366" b="8534"/>
          <a:stretch/>
        </p:blipFill>
        <p:spPr>
          <a:xfrm>
            <a:off x="1195832" y="-4995"/>
            <a:ext cx="2451608" cy="43958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4C6D8C8-91E7-9A59-BF42-659D2E05BA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049" t="5884" r="34723" b="19424"/>
          <a:stretch/>
        </p:blipFill>
        <p:spPr>
          <a:xfrm>
            <a:off x="3647441" y="197419"/>
            <a:ext cx="823986" cy="138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44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8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2544799" y="4342009"/>
            <a:ext cx="2457022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617ACA-452B-18EE-0851-3727465E46E9}"/>
              </a:ext>
            </a:extLst>
          </p:cNvPr>
          <p:cNvSpPr/>
          <p:nvPr/>
        </p:nvSpPr>
        <p:spPr bwMode="auto">
          <a:xfrm>
            <a:off x="6356848" y="4336537"/>
            <a:ext cx="223224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1" y="4336537"/>
            <a:ext cx="273630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3777685" y="3986587"/>
            <a:ext cx="732731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377768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56848" y="2484528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508976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08177C34-2199-DC02-E182-FE82FFF294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36" t="55541" r="59553" b="36170"/>
          <a:stretch/>
        </p:blipFill>
        <p:spPr>
          <a:xfrm>
            <a:off x="2055410" y="5528121"/>
            <a:ext cx="2457022" cy="7200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9AAD640-1501-D8FB-AA5C-5090D7CF6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4315665" y="5456113"/>
            <a:ext cx="1469494" cy="79208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4181175-DA27-06B5-F761-0B50CBF19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45117" r="59553" b="45765"/>
          <a:stretch/>
        </p:blipFill>
        <p:spPr>
          <a:xfrm>
            <a:off x="6174640" y="5478665"/>
            <a:ext cx="2668671" cy="79208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417C6B8-AD42-9BB9-E8FF-ACE9607A47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65367" r="59553" b="25515"/>
          <a:stretch/>
        </p:blipFill>
        <p:spPr>
          <a:xfrm>
            <a:off x="9707407" y="5445169"/>
            <a:ext cx="2668671" cy="79208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8F671-0552-96DE-F2E9-96E20A1B0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34339" r="58607" b="56543"/>
          <a:stretch/>
        </p:blipFill>
        <p:spPr>
          <a:xfrm>
            <a:off x="-455224" y="2789840"/>
            <a:ext cx="2814683" cy="7920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O</a:t>
            </a:r>
            <a:r>
              <a:rPr lang="da-DK" baseline="-25000" dirty="0">
                <a:latin typeface="+mn-lt"/>
              </a:rPr>
              <a:t>2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transportation</a:t>
            </a:r>
            <a:endParaRPr lang="da-DK" dirty="0">
              <a:latin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9E17CA-4A00-F505-50F2-A9CDE5411256}"/>
              </a:ext>
            </a:extLst>
          </p:cNvPr>
          <p:cNvSpPr txBox="1"/>
          <p:nvPr/>
        </p:nvSpPr>
        <p:spPr>
          <a:xfrm>
            <a:off x="10560286" y="4951409"/>
            <a:ext cx="134555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C-</a:t>
            </a:r>
            <a:r>
              <a:rPr lang="da-DK" dirty="0" err="1">
                <a:latin typeface="+mn-lt"/>
              </a:rPr>
              <a:t>nitrosation</a:t>
            </a:r>
            <a:endParaRPr lang="da-DK" dirty="0">
              <a:latin typeface="+mn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F7863D5-C134-6F7B-2092-7A6E77630A2B}"/>
              </a:ext>
            </a:extLst>
          </p:cNvPr>
          <p:cNvSpPr txBox="1"/>
          <p:nvPr/>
        </p:nvSpPr>
        <p:spPr>
          <a:xfrm>
            <a:off x="2305303" y="4956718"/>
            <a:ext cx="323971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Monooxygenase + 2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oxidation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0687D0-95F6-C7E5-697E-AF89D1EFC9E3}"/>
              </a:ext>
            </a:extLst>
          </p:cNvPr>
          <p:cNvSpPr txBox="1"/>
          <p:nvPr/>
        </p:nvSpPr>
        <p:spPr>
          <a:xfrm>
            <a:off x="6900924" y="4946610"/>
            <a:ext cx="1345553" cy="2871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 oxidation</a:t>
            </a:r>
          </a:p>
        </p:txBody>
      </p:sp>
    </p:spTree>
    <p:extLst>
      <p:ext uri="{BB962C8B-B14F-4D97-AF65-F5344CB8AC3E}">
        <p14:creationId xmlns:p14="http://schemas.microsoft.com/office/powerpoint/2010/main" val="255961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39662</TotalTime>
  <Words>237</Words>
  <Application>Microsoft Macintosh PowerPoint</Application>
  <PresentationFormat>Widescreen</PresentationFormat>
  <Paragraphs>107</Paragraphs>
  <Slides>17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116</cp:revision>
  <dcterms:created xsi:type="dcterms:W3CDTF">2024-04-22T11:19:00Z</dcterms:created>
  <dcterms:modified xsi:type="dcterms:W3CDTF">2024-07-02T09:01:27Z</dcterms:modified>
</cp:coreProperties>
</file>

<file path=docProps/thumbnail.jpeg>
</file>